
<file path=[Content_Types].xml><?xml version="1.0" encoding="utf-8"?>
<Types xmlns="http://schemas.openxmlformats.org/package/2006/content-types">
  <Default Extension="emf" ContentType="image/x-emf"/>
  <Default Extension="fntdata" ContentType="application/x-fontdata"/>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3.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4"/>
    <p:sldMasterId id="2147483672" r:id="rId5"/>
    <p:sldMasterId id="2147483686" r:id="rId6"/>
    <p:sldMasterId id="2147483689" r:id="rId7"/>
  </p:sldMasterIdLst>
  <p:notesMasterIdLst>
    <p:notesMasterId r:id="rId25"/>
  </p:notesMasterIdLst>
  <p:handoutMasterIdLst>
    <p:handoutMasterId r:id="rId26"/>
  </p:handoutMasterIdLst>
  <p:sldIdLst>
    <p:sldId id="274" r:id="rId8"/>
    <p:sldId id="287" r:id="rId9"/>
    <p:sldId id="1890" r:id="rId10"/>
    <p:sldId id="272" r:id="rId11"/>
    <p:sldId id="283" r:id="rId12"/>
    <p:sldId id="275" r:id="rId13"/>
    <p:sldId id="276" r:id="rId14"/>
    <p:sldId id="277" r:id="rId15"/>
    <p:sldId id="284" r:id="rId16"/>
    <p:sldId id="264" r:id="rId17"/>
    <p:sldId id="262" r:id="rId18"/>
    <p:sldId id="281" r:id="rId19"/>
    <p:sldId id="1866" r:id="rId20"/>
    <p:sldId id="1870" r:id="rId21"/>
    <p:sldId id="1889" r:id="rId22"/>
    <p:sldId id="286" r:id="rId23"/>
    <p:sldId id="282" r:id="rId24"/>
  </p:sldIdLst>
  <p:sldSz cx="9144000" cy="6858000" type="screen4x3"/>
  <p:notesSz cx="6858000" cy="9144000"/>
  <p:embeddedFontLst>
    <p:embeddedFont>
      <p:font typeface="Kristen ITC" panose="020B0604020202020204" charset="0"/>
      <p:regular r:id="rId27"/>
    </p:embeddedFont>
    <p:embeddedFont>
      <p:font typeface="Quire Sans" panose="020B0604020202020204" charset="0"/>
      <p:regular r:id="rId28"/>
    </p:embeddedFont>
    <p:embeddedFont>
      <p:font typeface="Roboto" panose="020B0604020202020204" charset="0"/>
      <p:regular r:id="rId29"/>
      <p:bold r:id="rId30"/>
      <p:italic r:id="rId31"/>
      <p:boldItalic r:id="rId32"/>
    </p:embeddedFont>
    <p:embeddedFont>
      <p:font typeface="Segoe UI" panose="020B0502040204020203" pitchFamily="34" charset="0"/>
      <p:regular r:id="rId33"/>
      <p:bold r:id="rId34"/>
      <p:italic r:id="rId35"/>
      <p:boldItalic r:id="rId36"/>
    </p:embeddedFont>
    <p:embeddedFont>
      <p:font typeface="Twinkl" panose="020B0604020202020204" charset="0"/>
      <p:regular r:id="rId37"/>
      <p:bold r:id="rId3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34192"/>
    <a:srgbClr val="4DB1E3"/>
    <a:srgbClr val="EFC0F6"/>
    <a:srgbClr val="ACDDFC"/>
    <a:srgbClr val="21A6F9"/>
    <a:srgbClr val="18A0DB"/>
    <a:srgbClr val="DE1E5A"/>
    <a:srgbClr val="BC0105"/>
    <a:srgbClr val="80C1EB"/>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78B6119-1846-49D8-8FD7-3F5CF786C7A2}" v="1" dt="2026-01-23T07:40:06.874"/>
    <p1510:client id="{671C7F17-E987-6EB1-CBED-2697B2A1ED15}" v="78" dt="2026-01-22T07:54:30.516"/>
    <p1510:client id="{82A1896A-3A2C-01E8-9A8A-54D8832E2291}" v="68" dt="2026-01-22T22:11:43.454"/>
    <p1510:client id="{939F1DE0-E6E0-41C4-8E7D-271FD095D8A7}" v="194" dt="2026-01-22T16:12:46.404"/>
    <p1510:client id="{F2D28ABE-A3B6-6FC0-7507-875AEEC1CD20}" v="4" dt="2026-01-23T07:28:47.92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2880"/>
        <p:guide pos="340"/>
        <p:guide orient="horz" pos="3974"/>
        <p:guide pos="5420"/>
        <p:guide orient="horz" pos="346"/>
        <p:guide pos="476"/>
        <p:guide orient="horz" pos="482"/>
        <p:guide orient="horz" pos="3838"/>
        <p:guide pos="5284"/>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handoutMaster" Target="handoutMasters/handoutMaster1.xml"/><Relationship Id="rId39" Type="http://schemas.openxmlformats.org/officeDocument/2006/relationships/presProps" Target="presProps.xml"/><Relationship Id="rId21" Type="http://schemas.openxmlformats.org/officeDocument/2006/relationships/slide" Target="slides/slide14.xml"/><Relationship Id="rId34" Type="http://schemas.openxmlformats.org/officeDocument/2006/relationships/font" Target="fonts/font8.fntdata"/><Relationship Id="rId42" Type="http://schemas.openxmlformats.org/officeDocument/2006/relationships/tableStyles" Target="tableStyle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font" Target="fonts/font3.fntdata"/><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font" Target="fonts/font6.fntdata"/><Relationship Id="rId37" Type="http://schemas.openxmlformats.org/officeDocument/2006/relationships/font" Target="fonts/font11.fntdata"/><Relationship Id="rId40"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font" Target="fonts/font2.fntdata"/><Relationship Id="rId36" Type="http://schemas.openxmlformats.org/officeDocument/2006/relationships/font" Target="fonts/font10.fntdata"/><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font" Target="fonts/font5.fntdata"/><Relationship Id="rId44"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font" Target="fonts/font1.fntdata"/><Relationship Id="rId30" Type="http://schemas.openxmlformats.org/officeDocument/2006/relationships/font" Target="fonts/font4.fntdata"/><Relationship Id="rId35" Type="http://schemas.openxmlformats.org/officeDocument/2006/relationships/font" Target="fonts/font9.fntdata"/><Relationship Id="rId43" Type="http://schemas.microsoft.com/office/2016/11/relationships/changesInfo" Target="changesInfos/changesInfo1.xml"/><Relationship Id="rId8" Type="http://schemas.openxmlformats.org/officeDocument/2006/relationships/slide" Target="slides/slide1.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notesMaster" Target="notesMasters/notesMaster1.xml"/><Relationship Id="rId33" Type="http://schemas.openxmlformats.org/officeDocument/2006/relationships/font" Target="fonts/font7.fntdata"/><Relationship Id="rId38" Type="http://schemas.openxmlformats.org/officeDocument/2006/relationships/font" Target="fonts/font12.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chel Swift" userId="S::rswift@holbrookprimaryschool.com::cf4ae0d6-43cb-43c4-a938-9221de00cb0e" providerId="AD" clId="Web-{F2D28ABE-A3B6-6FC0-7507-875AEEC1CD20}"/>
    <pc:docChg chg="modSld">
      <pc:chgData name="Rachel Swift" userId="S::rswift@holbrookprimaryschool.com::cf4ae0d6-43cb-43c4-a938-9221de00cb0e" providerId="AD" clId="Web-{F2D28ABE-A3B6-6FC0-7507-875AEEC1CD20}" dt="2026-01-23T07:28:46.985" v="2" actId="20577"/>
      <pc:docMkLst>
        <pc:docMk/>
      </pc:docMkLst>
      <pc:sldChg chg="delSp modSp">
        <pc:chgData name="Rachel Swift" userId="S::rswift@holbrookprimaryschool.com::cf4ae0d6-43cb-43c4-a938-9221de00cb0e" providerId="AD" clId="Web-{F2D28ABE-A3B6-6FC0-7507-875AEEC1CD20}" dt="2026-01-23T07:28:46.985" v="2" actId="20577"/>
        <pc:sldMkLst>
          <pc:docMk/>
          <pc:sldMk cId="2625368357" sldId="282"/>
        </pc:sldMkLst>
        <pc:spChg chg="mod">
          <ac:chgData name="Rachel Swift" userId="S::rswift@holbrookprimaryschool.com::cf4ae0d6-43cb-43c4-a938-9221de00cb0e" providerId="AD" clId="Web-{F2D28ABE-A3B6-6FC0-7507-875AEEC1CD20}" dt="2026-01-23T07:28:46.985" v="2" actId="20577"/>
          <ac:spMkLst>
            <pc:docMk/>
            <pc:sldMk cId="2625368357" sldId="282"/>
            <ac:spMk id="4" creationId="{D432BDDD-95B7-1F7D-09E2-1624B80E22C0}"/>
          </ac:spMkLst>
        </pc:spChg>
        <pc:spChg chg="del">
          <ac:chgData name="Rachel Swift" userId="S::rswift@holbrookprimaryschool.com::cf4ae0d6-43cb-43c4-a938-9221de00cb0e" providerId="AD" clId="Web-{F2D28ABE-A3B6-6FC0-7507-875AEEC1CD20}" dt="2026-01-23T07:28:43.610" v="0"/>
          <ac:spMkLst>
            <pc:docMk/>
            <pc:sldMk cId="2625368357" sldId="282"/>
            <ac:spMk id="7" creationId="{1EC099E9-05A3-D99D-C7BA-012E2481F3E4}"/>
          </ac:spMkLst>
        </pc:spChg>
      </pc:sldChg>
    </pc:docChg>
  </pc:docChgLst>
  <pc:docChgLst>
    <pc:chgData name="Clare Nicholls" userId="b2948b6e-39cf-42df-ba50-db9ceb1cff1c" providerId="ADAL" clId="{5EAD14E7-E208-49C5-AF12-697B70941B38}"/>
    <pc:docChg chg="undo custSel delSld modSld sldOrd delMainMaster">
      <pc:chgData name="Clare Nicholls" userId="b2948b6e-39cf-42df-ba50-db9ceb1cff1c" providerId="ADAL" clId="{5EAD14E7-E208-49C5-AF12-697B70941B38}" dt="2026-01-22T16:33:30.350" v="360" actId="1035"/>
      <pc:docMkLst>
        <pc:docMk/>
      </pc:docMkLst>
      <pc:sldChg chg="addSp modSp mod modAnim">
        <pc:chgData name="Clare Nicholls" userId="b2948b6e-39cf-42df-ba50-db9ceb1cff1c" providerId="ADAL" clId="{5EAD14E7-E208-49C5-AF12-697B70941B38}" dt="2026-01-22T16:33:30.350" v="360" actId="1035"/>
        <pc:sldMkLst>
          <pc:docMk/>
          <pc:sldMk cId="2625368357" sldId="282"/>
        </pc:sldMkLst>
        <pc:spChg chg="mod">
          <ac:chgData name="Clare Nicholls" userId="b2948b6e-39cf-42df-ba50-db9ceb1cff1c" providerId="ADAL" clId="{5EAD14E7-E208-49C5-AF12-697B70941B38}" dt="2026-01-21T15:41:14.862" v="343" actId="115"/>
          <ac:spMkLst>
            <pc:docMk/>
            <pc:sldMk cId="2625368357" sldId="282"/>
            <ac:spMk id="4" creationId="{D432BDDD-95B7-1F7D-09E2-1624B80E22C0}"/>
          </ac:spMkLst>
        </pc:spChg>
        <pc:spChg chg="mod">
          <ac:chgData name="Clare Nicholls" userId="b2948b6e-39cf-42df-ba50-db9ceb1cff1c" providerId="ADAL" clId="{5EAD14E7-E208-49C5-AF12-697B70941B38}" dt="2026-01-22T16:33:30.350" v="360" actId="1035"/>
          <ac:spMkLst>
            <pc:docMk/>
            <pc:sldMk cId="2625368357" sldId="282"/>
            <ac:spMk id="7" creationId="{1EC099E9-05A3-D99D-C7BA-012E2481F3E4}"/>
          </ac:spMkLst>
        </pc:spChg>
      </pc:sldChg>
      <pc:sldChg chg="ord">
        <pc:chgData name="Clare Nicholls" userId="b2948b6e-39cf-42df-ba50-db9ceb1cff1c" providerId="ADAL" clId="{5EAD14E7-E208-49C5-AF12-697B70941B38}" dt="2026-01-21T13:20:47.197" v="101"/>
        <pc:sldMkLst>
          <pc:docMk/>
          <pc:sldMk cId="1486927782" sldId="284"/>
        </pc:sldMkLst>
      </pc:sldChg>
      <pc:sldChg chg="addSp modSp mod modAnim modNotesTx">
        <pc:chgData name="Clare Nicholls" userId="b2948b6e-39cf-42df-ba50-db9ceb1cff1c" providerId="ADAL" clId="{5EAD14E7-E208-49C5-AF12-697B70941B38}" dt="2026-01-21T13:23:17.710" v="163" actId="122"/>
        <pc:sldMkLst>
          <pc:docMk/>
          <pc:sldMk cId="2801496962" sldId="286"/>
        </pc:sldMkLst>
        <pc:spChg chg="add mod">
          <ac:chgData name="Clare Nicholls" userId="b2948b6e-39cf-42df-ba50-db9ceb1cff1c" providerId="ADAL" clId="{5EAD14E7-E208-49C5-AF12-697B70941B38}" dt="2026-01-21T13:23:17.710" v="163" actId="122"/>
          <ac:spMkLst>
            <pc:docMk/>
            <pc:sldMk cId="2801496962" sldId="286"/>
            <ac:spMk id="4" creationId="{F04B0ED7-0637-A30A-B7C0-FA991E40C462}"/>
          </ac:spMkLst>
        </pc:spChg>
        <pc:picChg chg="add mod">
          <ac:chgData name="Clare Nicholls" userId="b2948b6e-39cf-42df-ba50-db9ceb1cff1c" providerId="ADAL" clId="{5EAD14E7-E208-49C5-AF12-697B70941B38}" dt="2026-01-21T13:13:43.582" v="0"/>
          <ac:picMkLst>
            <pc:docMk/>
            <pc:sldMk cId="2801496962" sldId="286"/>
            <ac:picMk id="2" creationId="{27480BF7-A8FD-800D-D173-680630E89D0B}"/>
          </ac:picMkLst>
        </pc:picChg>
      </pc:sldChg>
      <pc:sldChg chg="addSp delSp modSp mod">
        <pc:chgData name="Clare Nicholls" userId="b2948b6e-39cf-42df-ba50-db9ceb1cff1c" providerId="ADAL" clId="{5EAD14E7-E208-49C5-AF12-697B70941B38}" dt="2026-01-22T16:12:59.366" v="358" actId="1076"/>
        <pc:sldMkLst>
          <pc:docMk/>
          <pc:sldMk cId="1050900891" sldId="287"/>
        </pc:sldMkLst>
        <pc:spChg chg="del">
          <ac:chgData name="Clare Nicholls" userId="b2948b6e-39cf-42df-ba50-db9ceb1cff1c" providerId="ADAL" clId="{5EAD14E7-E208-49C5-AF12-697B70941B38}" dt="2026-01-22T16:12:30.473" v="350" actId="478"/>
          <ac:spMkLst>
            <pc:docMk/>
            <pc:sldMk cId="1050900891" sldId="287"/>
            <ac:spMk id="15" creationId="{6E8D5618-8360-8DC2-5EC7-A62938C705C3}"/>
          </ac:spMkLst>
        </pc:spChg>
        <pc:picChg chg="add mod">
          <ac:chgData name="Clare Nicholls" userId="b2948b6e-39cf-42df-ba50-db9ceb1cff1c" providerId="ADAL" clId="{5EAD14E7-E208-49C5-AF12-697B70941B38}" dt="2026-01-22T16:12:28" v="349" actId="688"/>
          <ac:picMkLst>
            <pc:docMk/>
            <pc:sldMk cId="1050900891" sldId="287"/>
            <ac:picMk id="2" creationId="{C3914311-E92B-3EC9-84E6-97F93C37EAB5}"/>
          </ac:picMkLst>
        </pc:picChg>
        <pc:picChg chg="add mod">
          <ac:chgData name="Clare Nicholls" userId="b2948b6e-39cf-42df-ba50-db9ceb1cff1c" providerId="ADAL" clId="{5EAD14E7-E208-49C5-AF12-697B70941B38}" dt="2026-01-22T16:12:59.366" v="358" actId="1076"/>
          <ac:picMkLst>
            <pc:docMk/>
            <pc:sldMk cId="1050900891" sldId="287"/>
            <ac:picMk id="5" creationId="{4D4A5DCE-4B3E-496C-DDD9-CC8E39B40414}"/>
          </ac:picMkLst>
        </pc:picChg>
      </pc:sldChg>
      <pc:sldChg chg="modSp mod">
        <pc:chgData name="Clare Nicholls" userId="b2948b6e-39cf-42df-ba50-db9ceb1cff1c" providerId="ADAL" clId="{5EAD14E7-E208-49C5-AF12-697B70941B38}" dt="2026-01-21T18:45:10.066" v="344" actId="207"/>
        <pc:sldMkLst>
          <pc:docMk/>
          <pc:sldMk cId="3891932952" sldId="1889"/>
        </pc:sldMkLst>
        <pc:spChg chg="mod">
          <ac:chgData name="Clare Nicholls" userId="b2948b6e-39cf-42df-ba50-db9ceb1cff1c" providerId="ADAL" clId="{5EAD14E7-E208-49C5-AF12-697B70941B38}" dt="2026-01-21T18:45:10.066" v="344" actId="207"/>
          <ac:spMkLst>
            <pc:docMk/>
            <pc:sldMk cId="3891932952" sldId="1889"/>
            <ac:spMk id="7" creationId="{1C258D79-467B-5DD5-D402-7178FD4E957D}"/>
          </ac:spMkLst>
        </pc:spChg>
      </pc:sldChg>
    </pc:docChg>
  </pc:docChgLst>
  <pc:docChgLst>
    <pc:chgData name="Rachel Swift" userId="S::rswift@holbrookprimaryschool.com::cf4ae0d6-43cb-43c4-a938-9221de00cb0e" providerId="AD" clId="Web-{671C7F17-E987-6EB1-CBED-2697B2A1ED15}"/>
    <pc:docChg chg="modSld">
      <pc:chgData name="Rachel Swift" userId="S::rswift@holbrookprimaryschool.com::cf4ae0d6-43cb-43c4-a938-9221de00cb0e" providerId="AD" clId="Web-{671C7F17-E987-6EB1-CBED-2697B2A1ED15}" dt="2026-01-22T07:54:30.516" v="44" actId="14100"/>
      <pc:docMkLst>
        <pc:docMk/>
      </pc:docMkLst>
      <pc:sldChg chg="modSp">
        <pc:chgData name="Rachel Swift" userId="S::rswift@holbrookprimaryschool.com::cf4ae0d6-43cb-43c4-a938-9221de00cb0e" providerId="AD" clId="Web-{671C7F17-E987-6EB1-CBED-2697B2A1ED15}" dt="2026-01-22T07:54:30.516" v="44" actId="14100"/>
        <pc:sldMkLst>
          <pc:docMk/>
          <pc:sldMk cId="2625368357" sldId="282"/>
        </pc:sldMkLst>
        <pc:spChg chg="mod">
          <ac:chgData name="Rachel Swift" userId="S::rswift@holbrookprimaryschool.com::cf4ae0d6-43cb-43c4-a938-9221de00cb0e" providerId="AD" clId="Web-{671C7F17-E987-6EB1-CBED-2697B2A1ED15}" dt="2026-01-22T07:54:28.422" v="43" actId="20577"/>
          <ac:spMkLst>
            <pc:docMk/>
            <pc:sldMk cId="2625368357" sldId="282"/>
            <ac:spMk id="4" creationId="{D432BDDD-95B7-1F7D-09E2-1624B80E22C0}"/>
          </ac:spMkLst>
        </pc:spChg>
        <pc:spChg chg="mod">
          <ac:chgData name="Rachel Swift" userId="S::rswift@holbrookprimaryschool.com::cf4ae0d6-43cb-43c4-a938-9221de00cb0e" providerId="AD" clId="Web-{671C7F17-E987-6EB1-CBED-2697B2A1ED15}" dt="2026-01-22T07:54:30.516" v="44" actId="14100"/>
          <ac:spMkLst>
            <pc:docMk/>
            <pc:sldMk cId="2625368357" sldId="282"/>
            <ac:spMk id="7" creationId="{1EC099E9-05A3-D99D-C7BA-012E2481F3E4}"/>
          </ac:spMkLst>
        </pc:spChg>
      </pc:sldChg>
    </pc:docChg>
  </pc:docChgLst>
  <pc:docChgLst>
    <pc:chgData name="Rachel Swift" userId="S::rswift@holbrookprimaryschool.com::cf4ae0d6-43cb-43c4-a938-9221de00cb0e" providerId="AD" clId="Web-{4D43B0CB-A328-BAF0-4478-6FD13B2BA443}"/>
    <pc:docChg chg="addSld modSld">
      <pc:chgData name="Rachel Swift" userId="S::rswift@holbrookprimaryschool.com::cf4ae0d6-43cb-43c4-a938-9221de00cb0e" providerId="AD" clId="Web-{4D43B0CB-A328-BAF0-4478-6FD13B2BA443}" dt="2026-01-21T14:07:25.726" v="58" actId="20577"/>
      <pc:docMkLst>
        <pc:docMk/>
      </pc:docMkLst>
      <pc:sldChg chg="addSp modSp">
        <pc:chgData name="Rachel Swift" userId="S::rswift@holbrookprimaryschool.com::cf4ae0d6-43cb-43c4-a938-9221de00cb0e" providerId="AD" clId="Web-{4D43B0CB-A328-BAF0-4478-6FD13B2BA443}" dt="2026-01-21T14:04:35.585" v="33"/>
        <pc:sldMkLst>
          <pc:docMk/>
          <pc:sldMk cId="2848853996" sldId="272"/>
        </pc:sldMkLst>
        <pc:spChg chg="add mod">
          <ac:chgData name="Rachel Swift" userId="S::rswift@holbrookprimaryschool.com::cf4ae0d6-43cb-43c4-a938-9221de00cb0e" providerId="AD" clId="Web-{4D43B0CB-A328-BAF0-4478-6FD13B2BA443}" dt="2026-01-21T14:04:35.585" v="33"/>
          <ac:spMkLst>
            <pc:docMk/>
            <pc:sldMk cId="2848853996" sldId="272"/>
            <ac:spMk id="5" creationId="{26F5E4A1-9269-F001-A155-63A7D8B2E9D5}"/>
          </ac:spMkLst>
        </pc:spChg>
      </pc:sldChg>
      <pc:sldChg chg="addSp modSp">
        <pc:chgData name="Rachel Swift" userId="S::rswift@holbrookprimaryschool.com::cf4ae0d6-43cb-43c4-a938-9221de00cb0e" providerId="AD" clId="Web-{4D43B0CB-A328-BAF0-4478-6FD13B2BA443}" dt="2026-01-21T14:07:25.726" v="58" actId="20577"/>
        <pc:sldMkLst>
          <pc:docMk/>
          <pc:sldMk cId="2887258135" sldId="274"/>
        </pc:sldMkLst>
        <pc:spChg chg="mod">
          <ac:chgData name="Rachel Swift" userId="S::rswift@holbrookprimaryschool.com::cf4ae0d6-43cb-43c4-a938-9221de00cb0e" providerId="AD" clId="Web-{4D43B0CB-A328-BAF0-4478-6FD13B2BA443}" dt="2026-01-21T14:07:25.726" v="58" actId="20577"/>
          <ac:spMkLst>
            <pc:docMk/>
            <pc:sldMk cId="2887258135" sldId="274"/>
            <ac:spMk id="4" creationId="{7232B657-10EF-169D-7EC1-6B28E23176E5}"/>
          </ac:spMkLst>
        </pc:spChg>
        <pc:spChg chg="add">
          <ac:chgData name="Rachel Swift" userId="S::rswift@holbrookprimaryschool.com::cf4ae0d6-43cb-43c4-a938-9221de00cb0e" providerId="AD" clId="Web-{4D43B0CB-A328-BAF0-4478-6FD13B2BA443}" dt="2026-01-21T14:04:46.428" v="35"/>
          <ac:spMkLst>
            <pc:docMk/>
            <pc:sldMk cId="2887258135" sldId="274"/>
            <ac:spMk id="11" creationId="{84E1E54E-7F92-19A6-2B9B-B891607DC36F}"/>
          </ac:spMkLst>
        </pc:spChg>
      </pc:sldChg>
      <pc:sldChg chg="addSp modSp">
        <pc:chgData name="Rachel Swift" userId="S::rswift@holbrookprimaryschool.com::cf4ae0d6-43cb-43c4-a938-9221de00cb0e" providerId="AD" clId="Web-{4D43B0CB-A328-BAF0-4478-6FD13B2BA443}" dt="2026-01-21T14:05:18.897" v="39"/>
        <pc:sldMkLst>
          <pc:docMk/>
          <pc:sldMk cId="1337713106" sldId="275"/>
        </pc:sldMkLst>
        <pc:spChg chg="mod">
          <ac:chgData name="Rachel Swift" userId="S::rswift@holbrookprimaryschool.com::cf4ae0d6-43cb-43c4-a938-9221de00cb0e" providerId="AD" clId="Web-{4D43B0CB-A328-BAF0-4478-6FD13B2BA443}" dt="2026-01-21T14:00:54.331" v="2" actId="20577"/>
          <ac:spMkLst>
            <pc:docMk/>
            <pc:sldMk cId="1337713106" sldId="275"/>
            <ac:spMk id="4" creationId="{311FA2E9-61D7-CEC9-4CB0-AD7EF387A67D}"/>
          </ac:spMkLst>
        </pc:spChg>
        <pc:spChg chg="add">
          <ac:chgData name="Rachel Swift" userId="S::rswift@holbrookprimaryschool.com::cf4ae0d6-43cb-43c4-a938-9221de00cb0e" providerId="AD" clId="Web-{4D43B0CB-A328-BAF0-4478-6FD13B2BA443}" dt="2026-01-21T14:05:18.897" v="39"/>
          <ac:spMkLst>
            <pc:docMk/>
            <pc:sldMk cId="1337713106" sldId="275"/>
            <ac:spMk id="5" creationId="{C960410B-1385-7B6E-DC6A-C0B4C6731C03}"/>
          </ac:spMkLst>
        </pc:spChg>
      </pc:sldChg>
      <pc:sldChg chg="addSp modSp">
        <pc:chgData name="Rachel Swift" userId="S::rswift@holbrookprimaryschool.com::cf4ae0d6-43cb-43c4-a938-9221de00cb0e" providerId="AD" clId="Web-{4D43B0CB-A328-BAF0-4478-6FD13B2BA443}" dt="2026-01-21T14:05:23.944" v="40"/>
        <pc:sldMkLst>
          <pc:docMk/>
          <pc:sldMk cId="3707465784" sldId="276"/>
        </pc:sldMkLst>
        <pc:spChg chg="add">
          <ac:chgData name="Rachel Swift" userId="S::rswift@holbrookprimaryschool.com::cf4ae0d6-43cb-43c4-a938-9221de00cb0e" providerId="AD" clId="Web-{4D43B0CB-A328-BAF0-4478-6FD13B2BA443}" dt="2026-01-21T14:05:23.944" v="40"/>
          <ac:spMkLst>
            <pc:docMk/>
            <pc:sldMk cId="3707465784" sldId="276"/>
            <ac:spMk id="4" creationId="{A2784FE2-1779-5333-DCF7-144DA2616784}"/>
          </ac:spMkLst>
        </pc:spChg>
        <pc:spChg chg="mod">
          <ac:chgData name="Rachel Swift" userId="S::rswift@holbrookprimaryschool.com::cf4ae0d6-43cb-43c4-a938-9221de00cb0e" providerId="AD" clId="Web-{4D43B0CB-A328-BAF0-4478-6FD13B2BA443}" dt="2026-01-21T14:01:11.113" v="4" actId="20577"/>
          <ac:spMkLst>
            <pc:docMk/>
            <pc:sldMk cId="3707465784" sldId="276"/>
            <ac:spMk id="5" creationId="{2B5512E5-BB9E-5B50-C149-7935A8342401}"/>
          </ac:spMkLst>
        </pc:spChg>
      </pc:sldChg>
      <pc:sldChg chg="addSp modSp">
        <pc:chgData name="Rachel Swift" userId="S::rswift@holbrookprimaryschool.com::cf4ae0d6-43cb-43c4-a938-9221de00cb0e" providerId="AD" clId="Web-{4D43B0CB-A328-BAF0-4478-6FD13B2BA443}" dt="2026-01-21T14:05:29.428" v="41"/>
        <pc:sldMkLst>
          <pc:docMk/>
          <pc:sldMk cId="1996075757" sldId="277"/>
        </pc:sldMkLst>
        <pc:spChg chg="add">
          <ac:chgData name="Rachel Swift" userId="S::rswift@holbrookprimaryschool.com::cf4ae0d6-43cb-43c4-a938-9221de00cb0e" providerId="AD" clId="Web-{4D43B0CB-A328-BAF0-4478-6FD13B2BA443}" dt="2026-01-21T14:05:29.428" v="41"/>
          <ac:spMkLst>
            <pc:docMk/>
            <pc:sldMk cId="1996075757" sldId="277"/>
            <ac:spMk id="4" creationId="{1D7F075F-B0AB-68E0-D32A-3268CFD4550E}"/>
          </ac:spMkLst>
        </pc:spChg>
        <pc:spChg chg="mod">
          <ac:chgData name="Rachel Swift" userId="S::rswift@holbrookprimaryschool.com::cf4ae0d6-43cb-43c4-a938-9221de00cb0e" providerId="AD" clId="Web-{4D43B0CB-A328-BAF0-4478-6FD13B2BA443}" dt="2026-01-21T14:01:21.769" v="6" actId="20577"/>
          <ac:spMkLst>
            <pc:docMk/>
            <pc:sldMk cId="1996075757" sldId="277"/>
            <ac:spMk id="7" creationId="{2B0614F6-84EA-81FE-CE04-7009DAEFF137}"/>
          </ac:spMkLst>
        </pc:spChg>
      </pc:sldChg>
      <pc:sldChg chg="addSp">
        <pc:chgData name="Rachel Swift" userId="S::rswift@holbrookprimaryschool.com::cf4ae0d6-43cb-43c4-a938-9221de00cb0e" providerId="AD" clId="Web-{4D43B0CB-A328-BAF0-4478-6FD13B2BA443}" dt="2026-01-21T14:05:41.710" v="43"/>
        <pc:sldMkLst>
          <pc:docMk/>
          <pc:sldMk cId="190523095" sldId="281"/>
        </pc:sldMkLst>
        <pc:spChg chg="add">
          <ac:chgData name="Rachel Swift" userId="S::rswift@holbrookprimaryschool.com::cf4ae0d6-43cb-43c4-a938-9221de00cb0e" providerId="AD" clId="Web-{4D43B0CB-A328-BAF0-4478-6FD13B2BA443}" dt="2026-01-21T14:05:41.710" v="43"/>
          <ac:spMkLst>
            <pc:docMk/>
            <pc:sldMk cId="190523095" sldId="281"/>
            <ac:spMk id="5" creationId="{63BFFD72-BE10-3DE9-94D5-B51DDC1AF87F}"/>
          </ac:spMkLst>
        </pc:spChg>
      </pc:sldChg>
      <pc:sldChg chg="addSp modSp">
        <pc:chgData name="Rachel Swift" userId="S::rswift@holbrookprimaryschool.com::cf4ae0d6-43cb-43c4-a938-9221de00cb0e" providerId="AD" clId="Web-{4D43B0CB-A328-BAF0-4478-6FD13B2BA443}" dt="2026-01-21T14:07:09.351" v="57"/>
        <pc:sldMkLst>
          <pc:docMk/>
          <pc:sldMk cId="2625368357" sldId="282"/>
        </pc:sldMkLst>
        <pc:spChg chg="mod">
          <ac:chgData name="Rachel Swift" userId="S::rswift@holbrookprimaryschool.com::cf4ae0d6-43cb-43c4-a938-9221de00cb0e" providerId="AD" clId="Web-{4D43B0CB-A328-BAF0-4478-6FD13B2BA443}" dt="2026-01-21T14:07:05.257" v="56" actId="20577"/>
          <ac:spMkLst>
            <pc:docMk/>
            <pc:sldMk cId="2625368357" sldId="282"/>
            <ac:spMk id="4" creationId="{D432BDDD-95B7-1F7D-09E2-1624B80E22C0}"/>
          </ac:spMkLst>
        </pc:spChg>
        <pc:spChg chg="add">
          <ac:chgData name="Rachel Swift" userId="S::rswift@holbrookprimaryschool.com::cf4ae0d6-43cb-43c4-a938-9221de00cb0e" providerId="AD" clId="Web-{4D43B0CB-A328-BAF0-4478-6FD13B2BA443}" dt="2026-01-21T14:05:55.960" v="45"/>
          <ac:spMkLst>
            <pc:docMk/>
            <pc:sldMk cId="2625368357" sldId="282"/>
            <ac:spMk id="6" creationId="{90D340E2-C0B1-4A21-91AC-97A6D6E598ED}"/>
          </ac:spMkLst>
        </pc:spChg>
      </pc:sldChg>
      <pc:sldChg chg="addSp modSp">
        <pc:chgData name="Rachel Swift" userId="S::rswift@holbrookprimaryschool.com::cf4ae0d6-43cb-43c4-a938-9221de00cb0e" providerId="AD" clId="Web-{4D43B0CB-A328-BAF0-4478-6FD13B2BA443}" dt="2026-01-21T14:05:13.366" v="38"/>
        <pc:sldMkLst>
          <pc:docMk/>
          <pc:sldMk cId="33639125" sldId="283"/>
        </pc:sldMkLst>
        <pc:spChg chg="add">
          <ac:chgData name="Rachel Swift" userId="S::rswift@holbrookprimaryschool.com::cf4ae0d6-43cb-43c4-a938-9221de00cb0e" providerId="AD" clId="Web-{4D43B0CB-A328-BAF0-4478-6FD13B2BA443}" dt="2026-01-21T14:05:13.366" v="38"/>
          <ac:spMkLst>
            <pc:docMk/>
            <pc:sldMk cId="33639125" sldId="283"/>
            <ac:spMk id="4" creationId="{FA590209-E0BD-C8D8-6E9D-84F521992DB6}"/>
          </ac:spMkLst>
        </pc:spChg>
        <pc:spChg chg="mod">
          <ac:chgData name="Rachel Swift" userId="S::rswift@holbrookprimaryschool.com::cf4ae0d6-43cb-43c4-a938-9221de00cb0e" providerId="AD" clId="Web-{4D43B0CB-A328-BAF0-4478-6FD13B2BA443}" dt="2026-01-21T13:59:34.041" v="0" actId="1076"/>
          <ac:spMkLst>
            <pc:docMk/>
            <pc:sldMk cId="33639125" sldId="283"/>
            <ac:spMk id="11" creationId="{91B0F274-94DE-A2A1-A373-1F83DEF495E6}"/>
          </ac:spMkLst>
        </pc:spChg>
      </pc:sldChg>
      <pc:sldChg chg="addSp">
        <pc:chgData name="Rachel Swift" userId="S::rswift@holbrookprimaryschool.com::cf4ae0d6-43cb-43c4-a938-9221de00cb0e" providerId="AD" clId="Web-{4D43B0CB-A328-BAF0-4478-6FD13B2BA443}" dt="2026-01-21T14:05:33.944" v="42"/>
        <pc:sldMkLst>
          <pc:docMk/>
          <pc:sldMk cId="1486927782" sldId="284"/>
        </pc:sldMkLst>
        <pc:spChg chg="add">
          <ac:chgData name="Rachel Swift" userId="S::rswift@holbrookprimaryschool.com::cf4ae0d6-43cb-43c4-a938-9221de00cb0e" providerId="AD" clId="Web-{4D43B0CB-A328-BAF0-4478-6FD13B2BA443}" dt="2026-01-21T14:05:33.944" v="42"/>
          <ac:spMkLst>
            <pc:docMk/>
            <pc:sldMk cId="1486927782" sldId="284"/>
            <ac:spMk id="5" creationId="{9D798DC4-6233-FB34-B7C9-80937F55CB30}"/>
          </ac:spMkLst>
        </pc:spChg>
      </pc:sldChg>
      <pc:sldChg chg="addSp">
        <pc:chgData name="Rachel Swift" userId="S::rswift@holbrookprimaryschool.com::cf4ae0d6-43cb-43c4-a938-9221de00cb0e" providerId="AD" clId="Web-{4D43B0CB-A328-BAF0-4478-6FD13B2BA443}" dt="2026-01-21T14:05:48.429" v="44"/>
        <pc:sldMkLst>
          <pc:docMk/>
          <pc:sldMk cId="2801496962" sldId="286"/>
        </pc:sldMkLst>
        <pc:spChg chg="add">
          <ac:chgData name="Rachel Swift" userId="S::rswift@holbrookprimaryschool.com::cf4ae0d6-43cb-43c4-a938-9221de00cb0e" providerId="AD" clId="Web-{4D43B0CB-A328-BAF0-4478-6FD13B2BA443}" dt="2026-01-21T14:05:48.429" v="44"/>
          <ac:spMkLst>
            <pc:docMk/>
            <pc:sldMk cId="2801496962" sldId="286"/>
            <ac:spMk id="6" creationId="{C14DF36E-9885-F2EA-B107-ECAD051A33A8}"/>
          </ac:spMkLst>
        </pc:spChg>
      </pc:sldChg>
      <pc:sldChg chg="addSp delSp modSp">
        <pc:chgData name="Rachel Swift" userId="S::rswift@holbrookprimaryschool.com::cf4ae0d6-43cb-43c4-a938-9221de00cb0e" providerId="AD" clId="Web-{4D43B0CB-A328-BAF0-4478-6FD13B2BA443}" dt="2026-01-21T14:04:43.069" v="34"/>
        <pc:sldMkLst>
          <pc:docMk/>
          <pc:sldMk cId="1050900891" sldId="287"/>
        </pc:sldMkLst>
        <pc:spChg chg="add">
          <ac:chgData name="Rachel Swift" userId="S::rswift@holbrookprimaryschool.com::cf4ae0d6-43cb-43c4-a938-9221de00cb0e" providerId="AD" clId="Web-{4D43B0CB-A328-BAF0-4478-6FD13B2BA443}" dt="2026-01-21T14:04:43.069" v="34"/>
          <ac:spMkLst>
            <pc:docMk/>
            <pc:sldMk cId="1050900891" sldId="287"/>
            <ac:spMk id="9" creationId="{544FACFE-55A4-EF14-3E62-47829EC4FED5}"/>
          </ac:spMkLst>
        </pc:spChg>
        <pc:picChg chg="add mod modCrop">
          <ac:chgData name="Rachel Swift" userId="S::rswift@holbrookprimaryschool.com::cf4ae0d6-43cb-43c4-a938-9221de00cb0e" providerId="AD" clId="Web-{4D43B0CB-A328-BAF0-4478-6FD13B2BA443}" dt="2026-01-21T14:03:45.287" v="27" actId="1076"/>
          <ac:picMkLst>
            <pc:docMk/>
            <pc:sldMk cId="1050900891" sldId="287"/>
            <ac:picMk id="4" creationId="{25EB177F-15F5-A136-D041-63C992BC1D70}"/>
          </ac:picMkLst>
        </pc:picChg>
      </pc:sldChg>
      <pc:sldChg chg="addSp modSp add replId">
        <pc:chgData name="Rachel Swift" userId="S::rswift@holbrookprimaryschool.com::cf4ae0d6-43cb-43c4-a938-9221de00cb0e" providerId="AD" clId="Web-{4D43B0CB-A328-BAF0-4478-6FD13B2BA443}" dt="2026-01-21T14:05:06.132" v="37"/>
        <pc:sldMkLst>
          <pc:docMk/>
          <pc:sldMk cId="1420929252" sldId="1890"/>
        </pc:sldMkLst>
        <pc:spChg chg="add">
          <ac:chgData name="Rachel Swift" userId="S::rswift@holbrookprimaryschool.com::cf4ae0d6-43cb-43c4-a938-9221de00cb0e" providerId="AD" clId="Web-{4D43B0CB-A328-BAF0-4478-6FD13B2BA443}" dt="2026-01-21T14:04:54.428" v="36"/>
          <ac:spMkLst>
            <pc:docMk/>
            <pc:sldMk cId="1420929252" sldId="1890"/>
            <ac:spMk id="6" creationId="{5DB1D432-1D4D-935A-1F3A-8D7FC032C4AB}"/>
          </ac:spMkLst>
        </pc:spChg>
        <pc:picChg chg="ord">
          <ac:chgData name="Rachel Swift" userId="S::rswift@holbrookprimaryschool.com::cf4ae0d6-43cb-43c4-a938-9221de00cb0e" providerId="AD" clId="Web-{4D43B0CB-A328-BAF0-4478-6FD13B2BA443}" dt="2026-01-21T14:05:06.132" v="37"/>
          <ac:picMkLst>
            <pc:docMk/>
            <pc:sldMk cId="1420929252" sldId="1890"/>
            <ac:picMk id="7" creationId="{2D784DFB-3B92-D468-94A8-53C54ED6E0C8}"/>
          </ac:picMkLst>
        </pc:picChg>
      </pc:sldChg>
    </pc:docChg>
  </pc:docChgLst>
  <pc:docChgLst>
    <pc:chgData name="Rachel Swift" userId="S::rswift@holbrookprimaryschool.com::cf4ae0d6-43cb-43c4-a938-9221de00cb0e" providerId="AD" clId="Web-{3CD8D58D-6FC6-AF48-3D85-9B6D51D046DC}"/>
    <pc:docChg chg="modSld">
      <pc:chgData name="Rachel Swift" userId="S::rswift@holbrookprimaryschool.com::cf4ae0d6-43cb-43c4-a938-9221de00cb0e" providerId="AD" clId="Web-{3CD8D58D-6FC6-AF48-3D85-9B6D51D046DC}" dt="2026-01-21T17:30:41.733" v="66" actId="20577"/>
      <pc:docMkLst>
        <pc:docMk/>
      </pc:docMkLst>
      <pc:sldChg chg="modSp">
        <pc:chgData name="Rachel Swift" userId="S::rswift@holbrookprimaryschool.com::cf4ae0d6-43cb-43c4-a938-9221de00cb0e" providerId="AD" clId="Web-{3CD8D58D-6FC6-AF48-3D85-9B6D51D046DC}" dt="2026-01-21T17:30:41.733" v="66" actId="20577"/>
        <pc:sldMkLst>
          <pc:docMk/>
          <pc:sldMk cId="2848853996" sldId="272"/>
        </pc:sldMkLst>
        <pc:spChg chg="mod">
          <ac:chgData name="Rachel Swift" userId="S::rswift@holbrookprimaryschool.com::cf4ae0d6-43cb-43c4-a938-9221de00cb0e" providerId="AD" clId="Web-{3CD8D58D-6FC6-AF48-3D85-9B6D51D046DC}" dt="2026-01-21T17:30:41.733" v="66" actId="20577"/>
          <ac:spMkLst>
            <pc:docMk/>
            <pc:sldMk cId="2848853996" sldId="272"/>
            <ac:spMk id="10" creationId="{07C022A0-7695-1D27-5C5F-313A16ECFEC6}"/>
          </ac:spMkLst>
        </pc:spChg>
      </pc:sldChg>
      <pc:sldChg chg="delSp modSp">
        <pc:chgData name="Rachel Swift" userId="S::rswift@holbrookprimaryschool.com::cf4ae0d6-43cb-43c4-a938-9221de00cb0e" providerId="AD" clId="Web-{3CD8D58D-6FC6-AF48-3D85-9B6D51D046DC}" dt="2026-01-21T17:30:22.624" v="63" actId="20577"/>
        <pc:sldMkLst>
          <pc:docMk/>
          <pc:sldMk cId="2625368357" sldId="282"/>
        </pc:sldMkLst>
        <pc:spChg chg="mod">
          <ac:chgData name="Rachel Swift" userId="S::rswift@holbrookprimaryschool.com::cf4ae0d6-43cb-43c4-a938-9221de00cb0e" providerId="AD" clId="Web-{3CD8D58D-6FC6-AF48-3D85-9B6D51D046DC}" dt="2026-01-21T17:30:22.624" v="63" actId="20577"/>
          <ac:spMkLst>
            <pc:docMk/>
            <pc:sldMk cId="2625368357" sldId="282"/>
            <ac:spMk id="4" creationId="{D432BDDD-95B7-1F7D-09E2-1624B80E22C0}"/>
          </ac:spMkLst>
        </pc:spChg>
      </pc:sldChg>
      <pc:sldChg chg="modSp">
        <pc:chgData name="Rachel Swift" userId="S::rswift@holbrookprimaryschool.com::cf4ae0d6-43cb-43c4-a938-9221de00cb0e" providerId="AD" clId="Web-{3CD8D58D-6FC6-AF48-3D85-9B6D51D046DC}" dt="2026-01-21T17:30:37.843" v="65" actId="20577"/>
        <pc:sldMkLst>
          <pc:docMk/>
          <pc:sldMk cId="33639125" sldId="283"/>
        </pc:sldMkLst>
        <pc:spChg chg="mod">
          <ac:chgData name="Rachel Swift" userId="S::rswift@holbrookprimaryschool.com::cf4ae0d6-43cb-43c4-a938-9221de00cb0e" providerId="AD" clId="Web-{3CD8D58D-6FC6-AF48-3D85-9B6D51D046DC}" dt="2026-01-21T17:30:37.843" v="65" actId="20577"/>
          <ac:spMkLst>
            <pc:docMk/>
            <pc:sldMk cId="33639125" sldId="283"/>
            <ac:spMk id="10" creationId="{B5DD8F80-80AF-2880-1A0A-B6876F154A65}"/>
          </ac:spMkLst>
        </pc:spChg>
      </pc:sldChg>
    </pc:docChg>
  </pc:docChgLst>
  <pc:docChgLst>
    <pc:chgData name="Rachel Swift" userId="S::rswift@holbrookprimaryschool.com::cf4ae0d6-43cb-43c4-a938-9221de00cb0e" providerId="AD" clId="Web-{82A1896A-3A2C-01E8-9A8A-54D8832E2291}"/>
    <pc:docChg chg="modSld">
      <pc:chgData name="Rachel Swift" userId="S::rswift@holbrookprimaryschool.com::cf4ae0d6-43cb-43c4-a938-9221de00cb0e" providerId="AD" clId="Web-{82A1896A-3A2C-01E8-9A8A-54D8832E2291}" dt="2026-01-22T22:11:40.860" v="34" actId="20577"/>
      <pc:docMkLst>
        <pc:docMk/>
      </pc:docMkLst>
      <pc:sldChg chg="modSp">
        <pc:chgData name="Rachel Swift" userId="S::rswift@holbrookprimaryschool.com::cf4ae0d6-43cb-43c4-a938-9221de00cb0e" providerId="AD" clId="Web-{82A1896A-3A2C-01E8-9A8A-54D8832E2291}" dt="2026-01-22T22:10:37.543" v="30" actId="20577"/>
        <pc:sldMkLst>
          <pc:docMk/>
          <pc:sldMk cId="1337713106" sldId="275"/>
        </pc:sldMkLst>
        <pc:spChg chg="mod">
          <ac:chgData name="Rachel Swift" userId="S::rswift@holbrookprimaryschool.com::cf4ae0d6-43cb-43c4-a938-9221de00cb0e" providerId="AD" clId="Web-{82A1896A-3A2C-01E8-9A8A-54D8832E2291}" dt="2026-01-22T22:10:37.543" v="30" actId="20577"/>
          <ac:spMkLst>
            <pc:docMk/>
            <pc:sldMk cId="1337713106" sldId="275"/>
            <ac:spMk id="4" creationId="{311FA2E9-61D7-CEC9-4CB0-AD7EF387A67D}"/>
          </ac:spMkLst>
        </pc:spChg>
      </pc:sldChg>
      <pc:sldChg chg="modSp">
        <pc:chgData name="Rachel Swift" userId="S::rswift@holbrookprimaryschool.com::cf4ae0d6-43cb-43c4-a938-9221de00cb0e" providerId="AD" clId="Web-{82A1896A-3A2C-01E8-9A8A-54D8832E2291}" dt="2026-01-22T22:11:40.860" v="34" actId="20577"/>
        <pc:sldMkLst>
          <pc:docMk/>
          <pc:sldMk cId="3707465784" sldId="276"/>
        </pc:sldMkLst>
        <pc:spChg chg="mod">
          <ac:chgData name="Rachel Swift" userId="S::rswift@holbrookprimaryschool.com::cf4ae0d6-43cb-43c4-a938-9221de00cb0e" providerId="AD" clId="Web-{82A1896A-3A2C-01E8-9A8A-54D8832E2291}" dt="2026-01-22T22:11:40.860" v="34" actId="20577"/>
          <ac:spMkLst>
            <pc:docMk/>
            <pc:sldMk cId="3707465784" sldId="276"/>
            <ac:spMk id="5" creationId="{2B5512E5-BB9E-5B50-C149-7935A8342401}"/>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22/01/2026</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22/01/2026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r>
              <a:rPr lang="en-GB" b="1"/>
              <a:t>Why are KIRFs important?</a:t>
            </a:r>
          </a:p>
          <a:p>
            <a:pPr>
              <a:buNone/>
            </a:pPr>
            <a:r>
              <a:rPr lang="en-GB" b="1"/>
              <a:t>1. They build maths fluency</a:t>
            </a:r>
          </a:p>
          <a:p>
            <a:pPr>
              <a:buNone/>
            </a:pPr>
            <a:r>
              <a:rPr lang="en-GB"/>
              <a:t>Fluency means children can </a:t>
            </a:r>
            <a:r>
              <a:rPr lang="en-GB" b="1"/>
              <a:t>work accurately, efficiently and confidently</a:t>
            </a:r>
            <a:r>
              <a:rPr lang="en-GB"/>
              <a:t>.</a:t>
            </a:r>
            <a:br>
              <a:rPr lang="en-GB"/>
            </a:br>
            <a:r>
              <a:rPr lang="en-GB"/>
              <a:t>If children don’t have to think hard about basic facts, they can focus their thinking on the </a:t>
            </a:r>
            <a:r>
              <a:rPr lang="en-GB" b="1"/>
              <a:t>new learning</a:t>
            </a:r>
            <a:r>
              <a:rPr lang="en-GB"/>
              <a:t>.</a:t>
            </a:r>
          </a:p>
          <a:p>
            <a:pPr>
              <a:buNone/>
            </a:pPr>
            <a:r>
              <a:rPr lang="en-GB"/>
              <a:t>For example:</a:t>
            </a:r>
          </a:p>
          <a:p>
            <a:pPr>
              <a:buFont typeface="Arial" panose="020B0604020202020204" pitchFamily="34" charset="0"/>
              <a:buChar char="•"/>
            </a:pPr>
            <a:r>
              <a:rPr lang="en-GB"/>
              <a:t>If a child knows instantly that </a:t>
            </a:r>
            <a:r>
              <a:rPr lang="en-GB" b="1"/>
              <a:t>7 × 8 = 56</a:t>
            </a:r>
            <a:r>
              <a:rPr lang="en-GB"/>
              <a:t>, they can concentrate on solving a word problem rather than getting stuck on the multiplication.</a:t>
            </a:r>
          </a:p>
          <a:p>
            <a:r>
              <a:rPr lang="en-GB" b="1"/>
              <a:t>2. They free up working memory</a:t>
            </a:r>
          </a:p>
          <a:p>
            <a:r>
              <a:rPr lang="en-GB"/>
              <a:t>Children only have a limited amount of “thinking space”.</a:t>
            </a:r>
          </a:p>
          <a:p>
            <a:r>
              <a:rPr lang="en-GB"/>
              <a:t>When basic facts are automatic:</a:t>
            </a:r>
          </a:p>
          <a:p>
            <a:r>
              <a:rPr lang="en-GB"/>
              <a:t>There is more room in their brain for </a:t>
            </a:r>
            <a:r>
              <a:rPr lang="en-GB" b="1"/>
              <a:t>reasoning</a:t>
            </a:r>
            <a:r>
              <a:rPr lang="en-GB"/>
              <a:t>, </a:t>
            </a:r>
            <a:r>
              <a:rPr lang="en-GB" b="1"/>
              <a:t>problem solving</a:t>
            </a:r>
            <a:r>
              <a:rPr lang="en-GB"/>
              <a:t> and </a:t>
            </a:r>
            <a:r>
              <a:rPr lang="en-GB" b="1"/>
              <a:t>explaining their thinking</a:t>
            </a:r>
            <a:endParaRPr lang="en-GB"/>
          </a:p>
          <a:p>
            <a:r>
              <a:rPr lang="en-GB"/>
              <a:t>Maths feels less overwhelming</a:t>
            </a:r>
          </a:p>
          <a:p>
            <a:pPr>
              <a:buNone/>
            </a:pPr>
            <a:r>
              <a:rPr lang="en-GB" b="1"/>
              <a:t>3. They support confidence and reduce anxiety</a:t>
            </a:r>
          </a:p>
          <a:p>
            <a:pPr>
              <a:buNone/>
            </a:pPr>
            <a:r>
              <a:rPr lang="en-GB"/>
              <a:t>When children know facts instantly:</a:t>
            </a:r>
          </a:p>
          <a:p>
            <a:pPr>
              <a:buFont typeface="Arial" panose="020B0604020202020204" pitchFamily="34" charset="0"/>
              <a:buChar char="•"/>
            </a:pPr>
            <a:r>
              <a:rPr lang="en-GB"/>
              <a:t>They feel </a:t>
            </a:r>
            <a:r>
              <a:rPr lang="en-GB" b="1"/>
              <a:t>more confident</a:t>
            </a:r>
            <a:endParaRPr lang="en-GB"/>
          </a:p>
          <a:p>
            <a:pPr>
              <a:buFont typeface="Arial" panose="020B0604020202020204" pitchFamily="34" charset="0"/>
              <a:buChar char="•"/>
            </a:pPr>
            <a:r>
              <a:rPr lang="en-GB"/>
              <a:t>They are more willing to take part in lessons</a:t>
            </a:r>
          </a:p>
          <a:p>
            <a:pPr>
              <a:buFont typeface="Arial" panose="020B0604020202020204" pitchFamily="34" charset="0"/>
              <a:buChar char="•"/>
            </a:pPr>
            <a:r>
              <a:rPr lang="en-GB"/>
              <a:t>Maths feels quicker and more enjoyable</a:t>
            </a:r>
          </a:p>
          <a:p>
            <a:pPr>
              <a:buNone/>
            </a:pPr>
            <a:r>
              <a:rPr lang="en-GB"/>
              <a:t>Struggling with basic facts can make maths feel slow and frustrating.</a:t>
            </a:r>
          </a:p>
          <a:p>
            <a:pPr>
              <a:buNone/>
            </a:pPr>
            <a:r>
              <a:rPr lang="en-GB" b="1"/>
              <a:t>4. They support progress across all areas of maths</a:t>
            </a:r>
          </a:p>
          <a:p>
            <a:pPr>
              <a:buNone/>
            </a:pPr>
            <a:r>
              <a:rPr lang="en-GB"/>
              <a:t>Instant recall facts aren’t just for tests or times tables.</a:t>
            </a:r>
          </a:p>
          <a:p>
            <a:pPr>
              <a:buNone/>
            </a:pPr>
            <a:r>
              <a:rPr lang="en-GB"/>
              <a:t>They help with:</a:t>
            </a:r>
          </a:p>
          <a:p>
            <a:pPr>
              <a:buFont typeface="Arial" panose="020B0604020202020204" pitchFamily="34" charset="0"/>
              <a:buChar char="•"/>
            </a:pPr>
            <a:r>
              <a:rPr lang="en-GB"/>
              <a:t>Written calculations</a:t>
            </a:r>
          </a:p>
          <a:p>
            <a:pPr>
              <a:buFont typeface="Arial" panose="020B0604020202020204" pitchFamily="34" charset="0"/>
              <a:buChar char="•"/>
            </a:pPr>
            <a:r>
              <a:rPr lang="en-GB"/>
              <a:t>Fractions, decimals and percentages</a:t>
            </a:r>
          </a:p>
          <a:p>
            <a:pPr>
              <a:buFont typeface="Arial" panose="020B0604020202020204" pitchFamily="34" charset="0"/>
              <a:buChar char="•"/>
            </a:pPr>
            <a:r>
              <a:rPr lang="en-GB"/>
              <a:t>Measurement and geometry</a:t>
            </a:r>
          </a:p>
          <a:p>
            <a:pPr>
              <a:buFont typeface="Arial" panose="020B0604020202020204" pitchFamily="34" charset="0"/>
              <a:buChar char="•"/>
            </a:pPr>
            <a:r>
              <a:rPr lang="en-GB"/>
              <a:t>Problem solving and reasoning</a:t>
            </a:r>
          </a:p>
          <a:p>
            <a:pPr>
              <a:buNone/>
            </a:pPr>
            <a:r>
              <a:rPr lang="en-GB"/>
              <a:t>Strong foundations make later maths </a:t>
            </a:r>
            <a:r>
              <a:rPr lang="en-GB" b="1"/>
              <a:t>much easier</a:t>
            </a:r>
            <a:r>
              <a:rPr lang="en-GB"/>
              <a:t>.</a:t>
            </a:r>
          </a:p>
          <a:p>
            <a:endParaRPr lang="en-GB"/>
          </a:p>
          <a:p>
            <a:endParaRPr lang="en-GB"/>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A56C781-595C-4735-B257-C2F670AAB48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201390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One </a:t>
            </a:r>
            <a:r>
              <a:rPr lang="en-GB" b="1"/>
              <a:t>small set of facts</a:t>
            </a:r>
            <a:r>
              <a:rPr lang="en-GB"/>
              <a:t> is focused on at a time</a:t>
            </a:r>
          </a:p>
          <a:p>
            <a:r>
              <a:rPr lang="en-GB"/>
              <a:t>Children practise them </a:t>
            </a:r>
            <a:r>
              <a:rPr lang="en-GB" b="1"/>
              <a:t>little and often</a:t>
            </a:r>
            <a:endParaRPr lang="en-GB"/>
          </a:p>
          <a:p>
            <a:r>
              <a:rPr lang="en-GB"/>
              <a:t>They are revisited regularly so they move into </a:t>
            </a:r>
            <a:r>
              <a:rPr lang="en-GB" b="1"/>
              <a:t>long-term memory</a:t>
            </a:r>
            <a:endParaRPr lang="en-GB"/>
          </a:p>
          <a:p>
            <a:r>
              <a:rPr lang="en-GB"/>
              <a:t>Speed comes </a:t>
            </a:r>
            <a:r>
              <a:rPr lang="en-GB" b="1"/>
              <a:t>after understanding</a:t>
            </a:r>
            <a:r>
              <a:rPr lang="en-GB"/>
              <a:t>, not instead of it</a:t>
            </a:r>
          </a:p>
          <a:p>
            <a:endParaRPr lang="en-GB"/>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A56C781-595C-4735-B257-C2F670AAB48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524568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a:extLst>
              <a:ext uri="{FF2B5EF4-FFF2-40B4-BE49-F238E27FC236}">
                <a16:creationId xmlns:a16="http://schemas.microsoft.com/office/drawing/2014/main" id="{FA4671F7-4D2C-4B1E-AED7-24676BE8B49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947842D7-C728-4EBD-982B-B8BE79E4DBBE}" type="slidenum">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15363" name="Rectangle 2">
            <a:extLst>
              <a:ext uri="{FF2B5EF4-FFF2-40B4-BE49-F238E27FC236}">
                <a16:creationId xmlns:a16="http://schemas.microsoft.com/office/drawing/2014/main" id="{D8E83BD0-7AE4-4323-9047-FC368929C520}"/>
              </a:ext>
            </a:extLst>
          </p:cNvPr>
          <p:cNvSpPr>
            <a:spLocks noGrp="1" noRot="1" noChangeAspect="1" noChangeArrowheads="1" noTextEdit="1"/>
          </p:cNvSpPr>
          <p:nvPr>
            <p:ph type="sldImg"/>
          </p:nvPr>
        </p:nvSpPr>
        <p:spPr>
          <a:ln/>
        </p:spPr>
      </p:sp>
      <p:sp>
        <p:nvSpPr>
          <p:cNvPr id="15364" name="Rectangle 3">
            <a:extLst>
              <a:ext uri="{FF2B5EF4-FFF2-40B4-BE49-F238E27FC236}">
                <a16:creationId xmlns:a16="http://schemas.microsoft.com/office/drawing/2014/main" id="{FDECF5EC-C5EC-4723-8F4F-A75A20018F6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extLst>
      <p:ext uri="{BB962C8B-B14F-4D97-AF65-F5344CB8AC3E}">
        <p14:creationId xmlns:p14="http://schemas.microsoft.com/office/powerpoint/2010/main" val="19508148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https://www.youtube.com/watch?v=eQ2mwuNnNd8</a:t>
            </a:r>
          </a:p>
        </p:txBody>
      </p:sp>
      <p:sp>
        <p:nvSpPr>
          <p:cNvPr id="4" name="Slide Number Placeholder 3"/>
          <p:cNvSpPr>
            <a:spLocks noGrp="1"/>
          </p:cNvSpPr>
          <p:nvPr>
            <p:ph type="sldNum" sz="quarter" idx="5"/>
          </p:nvPr>
        </p:nvSpPr>
        <p:spPr/>
        <p:txBody>
          <a:bodyPr/>
          <a:lstStyle/>
          <a:p>
            <a:fld id="{FA521341-850D-40E1-BB3D-87946DC9B06D}" type="slidenum">
              <a:rPr lang="en-GB" smtClean="0"/>
              <a:t>16</a:t>
            </a:fld>
            <a:endParaRPr lang="en-GB"/>
          </a:p>
        </p:txBody>
      </p:sp>
    </p:spTree>
    <p:extLst>
      <p:ext uri="{BB962C8B-B14F-4D97-AF65-F5344CB8AC3E}">
        <p14:creationId xmlns:p14="http://schemas.microsoft.com/office/powerpoint/2010/main" val="330518712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hyperlink" Target="https://www.twinkl.co.uk/resources/educational-resources"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hyperlink" Target="https://www.twinkl.co.uk/resources/educational-resources" TargetMode="Externa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hyperlink" Target="https://www.twinkl.co.uk/resources/educational-resources" TargetMode="Externa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hyperlink" Target="https://www.twinkl.co.uk/resources/educational-resources" TargetMode="Externa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hyperlink" Target="https://www.twinkl.co.uk/resources/educational-resources" TargetMode="Externa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Master" Target="../slideMasters/slideMaster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Master" Target="../slideMasters/slideMaster3.xml"/><Relationship Id="rId5" Type="http://schemas.openxmlformats.org/officeDocument/2006/relationships/image" Target="../media/image13.svg"/><Relationship Id="rId4" Type="http://schemas.openxmlformats.org/officeDocument/2006/relationships/image" Target="../media/image12.png"/></Relationships>
</file>

<file path=ppt/slideLayouts/_rels/slideLayout12.xml.rels><?xml version="1.0" encoding="UTF-8" standalone="yes"?>
<Relationships xmlns="http://schemas.openxmlformats.org/package/2006/relationships"><Relationship Id="rId8" Type="http://schemas.openxmlformats.org/officeDocument/2006/relationships/image" Target="../media/image20.png"/><Relationship Id="rId13" Type="http://schemas.openxmlformats.org/officeDocument/2006/relationships/image" Target="../media/image25.png"/><Relationship Id="rId3" Type="http://schemas.openxmlformats.org/officeDocument/2006/relationships/image" Target="../media/image15.svg"/><Relationship Id="rId7" Type="http://schemas.openxmlformats.org/officeDocument/2006/relationships/image" Target="../media/image19.svg"/><Relationship Id="rId12" Type="http://schemas.openxmlformats.org/officeDocument/2006/relationships/image" Target="../media/image24.emf"/><Relationship Id="rId2" Type="http://schemas.openxmlformats.org/officeDocument/2006/relationships/image" Target="../media/image14.png"/><Relationship Id="rId16" Type="http://schemas.openxmlformats.org/officeDocument/2006/relationships/image" Target="../media/image28.svg"/><Relationship Id="rId1" Type="http://schemas.openxmlformats.org/officeDocument/2006/relationships/slideMaster" Target="../slideMasters/slideMaster3.xml"/><Relationship Id="rId6" Type="http://schemas.openxmlformats.org/officeDocument/2006/relationships/image" Target="../media/image18.png"/><Relationship Id="rId11" Type="http://schemas.openxmlformats.org/officeDocument/2006/relationships/image" Target="../media/image23.svg"/><Relationship Id="rId5" Type="http://schemas.openxmlformats.org/officeDocument/2006/relationships/image" Target="../media/image17.svg"/><Relationship Id="rId15" Type="http://schemas.openxmlformats.org/officeDocument/2006/relationships/image" Target="../media/image27.png"/><Relationship Id="rId10" Type="http://schemas.openxmlformats.org/officeDocument/2006/relationships/image" Target="../media/image22.png"/><Relationship Id="rId4" Type="http://schemas.openxmlformats.org/officeDocument/2006/relationships/image" Target="../media/image16.png"/><Relationship Id="rId9" Type="http://schemas.openxmlformats.org/officeDocument/2006/relationships/image" Target="../media/image21.svg"/><Relationship Id="rId14" Type="http://schemas.openxmlformats.org/officeDocument/2006/relationships/image" Target="../media/image26.sv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Master" Target="../slideMasters/slideMaster4.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2.svg"/><Relationship Id="rId2" Type="http://schemas.openxmlformats.org/officeDocument/2006/relationships/image" Target="../media/image31.png"/><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4.svg"/><Relationship Id="rId2" Type="http://schemas.openxmlformats.org/officeDocument/2006/relationships/image" Target="../media/image33.png"/><Relationship Id="rId1" Type="http://schemas.openxmlformats.org/officeDocument/2006/relationships/slideMaster" Target="../slideMasters/slideMaster4.xml"/><Relationship Id="rId5" Type="http://schemas.openxmlformats.org/officeDocument/2006/relationships/image" Target="../media/image32.svg"/><Relationship Id="rId4" Type="http://schemas.openxmlformats.org/officeDocument/2006/relationships/image" Target="../media/image31.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image" Target="../media/image35.png"/><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38.svg"/><Relationship Id="rId2" Type="http://schemas.openxmlformats.org/officeDocument/2006/relationships/image" Target="../media/image37.png"/><Relationship Id="rId1"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0.svg"/><Relationship Id="rId2" Type="http://schemas.openxmlformats.org/officeDocument/2006/relationships/image" Target="../media/image39.png"/><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42.svg"/><Relationship Id="rId2" Type="http://schemas.openxmlformats.org/officeDocument/2006/relationships/image" Target="../media/image41.png"/><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42.svg"/><Relationship Id="rId2" Type="http://schemas.openxmlformats.org/officeDocument/2006/relationships/image" Target="../media/image41.png"/><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44.svg"/><Relationship Id="rId2" Type="http://schemas.openxmlformats.org/officeDocument/2006/relationships/image" Target="../media/image43.png"/><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44.svg"/><Relationship Id="rId2" Type="http://schemas.openxmlformats.org/officeDocument/2006/relationships/image" Target="../media/image43.png"/><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46.svg"/><Relationship Id="rId2" Type="http://schemas.openxmlformats.org/officeDocument/2006/relationships/image" Target="../media/image45.png"/><Relationship Id="rId1" Type="http://schemas.openxmlformats.org/officeDocument/2006/relationships/slideMaster" Target="../slideMasters/slideMaster4.xml"/><Relationship Id="rId5" Type="http://schemas.openxmlformats.org/officeDocument/2006/relationships/image" Target="../media/image32.svg"/><Relationship Id="rId4" Type="http://schemas.openxmlformats.org/officeDocument/2006/relationships/image" Target="../media/image31.png"/></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4"/>
            <a:extLst>
              <a:ext uri="{FF2B5EF4-FFF2-40B4-BE49-F238E27FC236}">
                <a16:creationId xmlns:a16="http://schemas.microsoft.com/office/drawing/2014/main" id="{B763C715-E4E1-1F0E-E1B8-3DEEA4C343F6}"/>
              </a:ext>
            </a:extLst>
          </p:cNvPr>
          <p:cNvSpPr/>
          <p:nvPr userDrawn="1"/>
        </p:nvSpPr>
        <p:spPr>
          <a:xfrm>
            <a:off x="99753" y="5910349"/>
            <a:ext cx="1147156" cy="79802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hlinkClick r:id="rId4"/>
            <a:extLst>
              <a:ext uri="{FF2B5EF4-FFF2-40B4-BE49-F238E27FC236}">
                <a16:creationId xmlns:a16="http://schemas.microsoft.com/office/drawing/2014/main" id="{30873BF2-DC52-6D3E-5C4A-3B8299056784}"/>
              </a:ext>
            </a:extLst>
          </p:cNvPr>
          <p:cNvSpPr/>
          <p:nvPr userDrawn="1"/>
        </p:nvSpPr>
        <p:spPr>
          <a:xfrm>
            <a:off x="8395855" y="6059977"/>
            <a:ext cx="648392" cy="64839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a:latin typeface="Twinkl" pitchFamily="50" charset="0"/>
              </a:rPr>
              <a:t> </a:t>
            </a:r>
          </a:p>
        </p:txBody>
      </p:sp>
      <p:sp>
        <p:nvSpPr>
          <p:cNvPr id="8" name="Title 5"/>
          <p:cNvSpPr>
            <a:spLocks noGrp="1"/>
          </p:cNvSpPr>
          <p:nvPr>
            <p:ph type="title"/>
          </p:nvPr>
        </p:nvSpPr>
        <p:spPr>
          <a:xfrm>
            <a:off x="457198" y="438151"/>
            <a:ext cx="8220075" cy="994306"/>
          </a:xfrm>
          <a:prstGeom prst="roundRect">
            <a:avLst>
              <a:gd name="adj" fmla="val 9641"/>
            </a:avLst>
          </a:prstGeom>
        </p:spPr>
        <p:txBody>
          <a:bodyPr>
            <a:noAutofit/>
          </a:bodyPr>
          <a:lstStyle>
            <a:lvl1pPr>
              <a:defRPr sz="3600">
                <a:latin typeface="Twinkl" pitchFamily="2" charset="0"/>
              </a:defRPr>
            </a:lvl1pPr>
          </a:lstStyle>
          <a:p>
            <a:r>
              <a:rPr lang="en-US"/>
              <a:t>Click to edit Master title style</a:t>
            </a:r>
            <a:endParaRPr lang="en-GB"/>
          </a:p>
        </p:txBody>
      </p:sp>
      <p:sp>
        <p:nvSpPr>
          <p:cNvPr id="4" name="Rectangle 3">
            <a:hlinkClick r:id="rId2"/>
            <a:extLst>
              <a:ext uri="{FF2B5EF4-FFF2-40B4-BE49-F238E27FC236}">
                <a16:creationId xmlns:a16="http://schemas.microsoft.com/office/drawing/2014/main" id="{98C16C3E-4963-E8C3-63FC-1989EF6CE323}"/>
              </a:ext>
            </a:extLst>
          </p:cNvPr>
          <p:cNvSpPr/>
          <p:nvPr userDrawn="1"/>
        </p:nvSpPr>
        <p:spPr>
          <a:xfrm>
            <a:off x="8562108" y="6650182"/>
            <a:ext cx="581891" cy="20781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98C16C3E-4963-E8C3-63FC-1989EF6CE323}"/>
              </a:ext>
            </a:extLst>
          </p:cNvPr>
          <p:cNvSpPr/>
          <p:nvPr userDrawn="1"/>
        </p:nvSpPr>
        <p:spPr>
          <a:xfrm>
            <a:off x="8562108" y="6650182"/>
            <a:ext cx="581891" cy="20781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350042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Rounded Rectangle 24">
            <a:extLst>
              <a:ext uri="{FF2B5EF4-FFF2-40B4-BE49-F238E27FC236}">
                <a16:creationId xmlns:a16="http://schemas.microsoft.com/office/drawing/2014/main" id="{D00ECC8E-1AC3-4E6C-A19B-0A141ABB9071}"/>
              </a:ext>
            </a:extLst>
          </p:cNvPr>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a:latin typeface="Twinkl" pitchFamily="50" charset="0"/>
              </a:rPr>
              <a:t> </a:t>
            </a:r>
          </a:p>
        </p:txBody>
      </p:sp>
      <p:sp>
        <p:nvSpPr>
          <p:cNvPr id="3" name="Rounded Rectangle 23">
            <a:extLst>
              <a:ext uri="{FF2B5EF4-FFF2-40B4-BE49-F238E27FC236}">
                <a16:creationId xmlns:a16="http://schemas.microsoft.com/office/drawing/2014/main" id="{D34100E7-28EA-4EB7-A437-37BB3EE7034D}"/>
              </a:ext>
            </a:extLst>
          </p:cNvPr>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a:latin typeface="Twinkl" pitchFamily="50" charset="0"/>
              </a:rPr>
              <a:t> </a:t>
            </a:r>
          </a:p>
        </p:txBody>
      </p:sp>
      <p:sp>
        <p:nvSpPr>
          <p:cNvPr id="12" name="Text Placeholder 9">
            <a:extLst>
              <a:ext uri="{FF2B5EF4-FFF2-40B4-BE49-F238E27FC236}">
                <a16:creationId xmlns:a16="http://schemas.microsoft.com/office/drawing/2014/main" id="{BAFFD08E-D8F1-4950-9C0C-AB7477306E53}"/>
              </a:ext>
            </a:extLst>
          </p:cNvPr>
          <p:cNvSpPr>
            <a:spLocks noGrp="1"/>
          </p:cNvSpPr>
          <p:nvPr>
            <p:ph type="body" sz="quarter" idx="10" hasCustomPrompt="1"/>
          </p:nvPr>
        </p:nvSpPr>
        <p:spPr>
          <a:xfrm>
            <a:off x="755651" y="1037017"/>
            <a:ext cx="7632699" cy="1469216"/>
          </a:xfrm>
          <a:prstGeom prst="roundRect">
            <a:avLst>
              <a:gd name="adj" fmla="val 2585"/>
            </a:avLst>
          </a:prstGeom>
        </p:spPr>
        <p:txBody>
          <a:bodyPr>
            <a:spAutoFit/>
          </a:bodyPr>
          <a:lstStyle>
            <a:lvl1pPr>
              <a:defRPr/>
            </a:lvl1pPr>
          </a:lstStyle>
          <a:p>
            <a:r>
              <a:rPr lang="en-GB">
                <a:latin typeface="Twinkl" pitchFamily="50" charset="0"/>
              </a:rPr>
              <a:t>Statement 1 Lorem ipsum </a:t>
            </a:r>
            <a:r>
              <a:rPr lang="en-GB" err="1">
                <a:latin typeface="Twinkl" pitchFamily="50" charset="0"/>
              </a:rPr>
              <a:t>dolor</a:t>
            </a:r>
            <a:r>
              <a:rPr lang="en-GB">
                <a:latin typeface="Twinkl" pitchFamily="50" charset="0"/>
              </a:rPr>
              <a:t> sit </a:t>
            </a:r>
            <a:r>
              <a:rPr lang="en-GB" err="1">
                <a:latin typeface="Twinkl" pitchFamily="50" charset="0"/>
              </a:rPr>
              <a:t>amet</a:t>
            </a:r>
            <a:r>
              <a:rPr lang="en-GB">
                <a:latin typeface="Twinkl" pitchFamily="50" charset="0"/>
              </a:rPr>
              <a:t>, </a:t>
            </a:r>
            <a:r>
              <a:rPr lang="en-GB" err="1">
                <a:latin typeface="Twinkl" pitchFamily="50" charset="0"/>
              </a:rPr>
              <a:t>consectetur</a:t>
            </a:r>
            <a:r>
              <a:rPr lang="en-GB">
                <a:latin typeface="Twinkl" pitchFamily="50" charset="0"/>
              </a:rPr>
              <a:t> </a:t>
            </a:r>
            <a:r>
              <a:rPr lang="en-GB" err="1">
                <a:latin typeface="Twinkl" pitchFamily="50" charset="0"/>
              </a:rPr>
              <a:t>adipiscing</a:t>
            </a:r>
            <a:r>
              <a:rPr lang="en-GB">
                <a:latin typeface="Twinkl" pitchFamily="50" charset="0"/>
              </a:rPr>
              <a:t> </a:t>
            </a:r>
            <a:r>
              <a:rPr lang="en-GB" err="1">
                <a:latin typeface="Twinkl" pitchFamily="50" charset="0"/>
              </a:rPr>
              <a:t>elit</a:t>
            </a:r>
            <a:r>
              <a:rPr lang="en-GB">
                <a:latin typeface="Twinkl" pitchFamily="50" charset="0"/>
              </a:rPr>
              <a:t>.</a:t>
            </a:r>
          </a:p>
          <a:p>
            <a:r>
              <a:rPr lang="en-GB">
                <a:latin typeface="Twinkl" pitchFamily="50" charset="0"/>
              </a:rPr>
              <a:t>Statement 2</a:t>
            </a:r>
          </a:p>
          <a:p>
            <a:pPr lvl="1"/>
            <a:r>
              <a:rPr lang="en-GB" sz="1800">
                <a:latin typeface="Twinkl" pitchFamily="50" charset="0"/>
              </a:rPr>
              <a:t>Sub statement</a:t>
            </a:r>
          </a:p>
        </p:txBody>
      </p:sp>
      <p:sp>
        <p:nvSpPr>
          <p:cNvPr id="13" name="Text Placeholder 9">
            <a:extLst>
              <a:ext uri="{FF2B5EF4-FFF2-40B4-BE49-F238E27FC236}">
                <a16:creationId xmlns:a16="http://schemas.microsoft.com/office/drawing/2014/main" id="{D99DBCE3-B6AA-4708-994C-5096C6F0D38E}"/>
              </a:ext>
            </a:extLst>
          </p:cNvPr>
          <p:cNvSpPr>
            <a:spLocks noGrp="1"/>
          </p:cNvSpPr>
          <p:nvPr>
            <p:ph type="body" sz="quarter" idx="11" hasCustomPrompt="1"/>
          </p:nvPr>
        </p:nvSpPr>
        <p:spPr>
          <a:xfrm>
            <a:off x="755651" y="3445623"/>
            <a:ext cx="7632699" cy="1469216"/>
          </a:xfrm>
          <a:prstGeom prst="roundRect">
            <a:avLst>
              <a:gd name="adj" fmla="val 2585"/>
            </a:avLst>
          </a:prstGeom>
        </p:spPr>
        <p:txBody>
          <a:bodyPr>
            <a:spAutoFit/>
          </a:bodyPr>
          <a:lstStyle>
            <a:lvl1pPr>
              <a:defRPr/>
            </a:lvl1pPr>
          </a:lstStyle>
          <a:p>
            <a:r>
              <a:rPr lang="en-GB">
                <a:latin typeface="Twinkl" pitchFamily="50" charset="0"/>
              </a:rPr>
              <a:t>Statement 1 Lorem ipsum </a:t>
            </a:r>
            <a:r>
              <a:rPr lang="en-GB" err="1">
                <a:latin typeface="Twinkl" pitchFamily="50" charset="0"/>
              </a:rPr>
              <a:t>dolor</a:t>
            </a:r>
            <a:r>
              <a:rPr lang="en-GB">
                <a:latin typeface="Twinkl" pitchFamily="50" charset="0"/>
              </a:rPr>
              <a:t> sit </a:t>
            </a:r>
            <a:r>
              <a:rPr lang="en-GB" err="1">
                <a:latin typeface="Twinkl" pitchFamily="50" charset="0"/>
              </a:rPr>
              <a:t>amet</a:t>
            </a:r>
            <a:r>
              <a:rPr lang="en-GB">
                <a:latin typeface="Twinkl" pitchFamily="50" charset="0"/>
              </a:rPr>
              <a:t>, </a:t>
            </a:r>
            <a:r>
              <a:rPr lang="en-GB" err="1">
                <a:latin typeface="Twinkl" pitchFamily="50" charset="0"/>
              </a:rPr>
              <a:t>consectetur</a:t>
            </a:r>
            <a:r>
              <a:rPr lang="en-GB">
                <a:latin typeface="Twinkl" pitchFamily="50" charset="0"/>
              </a:rPr>
              <a:t> </a:t>
            </a:r>
            <a:r>
              <a:rPr lang="en-GB" err="1">
                <a:latin typeface="Twinkl" pitchFamily="50" charset="0"/>
              </a:rPr>
              <a:t>adipiscing</a:t>
            </a:r>
            <a:r>
              <a:rPr lang="en-GB">
                <a:latin typeface="Twinkl" pitchFamily="50" charset="0"/>
              </a:rPr>
              <a:t> </a:t>
            </a:r>
            <a:r>
              <a:rPr lang="en-GB" err="1">
                <a:latin typeface="Twinkl" pitchFamily="50" charset="0"/>
              </a:rPr>
              <a:t>elit</a:t>
            </a:r>
            <a:r>
              <a:rPr lang="en-GB">
                <a:latin typeface="Twinkl" pitchFamily="50" charset="0"/>
              </a:rPr>
              <a:t>.</a:t>
            </a:r>
          </a:p>
          <a:p>
            <a:r>
              <a:rPr lang="en-GB">
                <a:latin typeface="Twinkl" pitchFamily="50" charset="0"/>
              </a:rPr>
              <a:t>Statement 2</a:t>
            </a:r>
          </a:p>
          <a:p>
            <a:pPr lvl="1"/>
            <a:r>
              <a:rPr lang="en-GB" sz="1800">
                <a:latin typeface="Twinkl" pitchFamily="50" charset="0"/>
              </a:rPr>
              <a:t>Sub statement</a:t>
            </a:r>
          </a:p>
        </p:txBody>
      </p:sp>
      <p:sp>
        <p:nvSpPr>
          <p:cNvPr id="15" name="Text Placeholder 8">
            <a:extLst>
              <a:ext uri="{FF2B5EF4-FFF2-40B4-BE49-F238E27FC236}">
                <a16:creationId xmlns:a16="http://schemas.microsoft.com/office/drawing/2014/main" id="{E9191366-6C10-435F-A2F8-6CBD1318FD96}"/>
              </a:ext>
            </a:extLst>
          </p:cNvPr>
          <p:cNvSpPr>
            <a:spLocks noGrp="1"/>
          </p:cNvSpPr>
          <p:nvPr>
            <p:ph type="body" sz="quarter" idx="12" hasCustomPrompt="1"/>
          </p:nvPr>
        </p:nvSpPr>
        <p:spPr>
          <a:xfrm>
            <a:off x="755650" y="512763"/>
            <a:ext cx="7632700" cy="503237"/>
          </a:xfrm>
          <a:prstGeom prst="roundRect">
            <a:avLst>
              <a:gd name="adj" fmla="val 2585"/>
            </a:avLst>
          </a:prstGeom>
        </p:spPr>
        <p:txBody>
          <a:bodyPr lIns="0" tIns="252000" rIns="0" bIns="0" anchor="ctr" anchorCtr="0">
            <a:noAutofit/>
          </a:bodyPr>
          <a:lstStyle>
            <a:lvl1pPr marL="0" indent="0" algn="ctr">
              <a:buNone/>
              <a:defRPr sz="3600" b="1"/>
            </a:lvl1pPr>
          </a:lstStyle>
          <a:p>
            <a:pPr lvl="0"/>
            <a:r>
              <a:rPr lang="en-US"/>
              <a:t>Aim</a:t>
            </a:r>
            <a:endParaRPr lang="en-GB"/>
          </a:p>
        </p:txBody>
      </p:sp>
      <p:sp>
        <p:nvSpPr>
          <p:cNvPr id="17" name="Text Placeholder 8">
            <a:extLst>
              <a:ext uri="{FF2B5EF4-FFF2-40B4-BE49-F238E27FC236}">
                <a16:creationId xmlns:a16="http://schemas.microsoft.com/office/drawing/2014/main" id="{6758EDAF-8492-4BF5-93A1-EA11C5D83003}"/>
              </a:ext>
            </a:extLst>
          </p:cNvPr>
          <p:cNvSpPr>
            <a:spLocks noGrp="1"/>
          </p:cNvSpPr>
          <p:nvPr>
            <p:ph type="body" sz="quarter" idx="13" hasCustomPrompt="1"/>
          </p:nvPr>
        </p:nvSpPr>
        <p:spPr>
          <a:xfrm>
            <a:off x="755649" y="2930434"/>
            <a:ext cx="7632700" cy="503237"/>
          </a:xfrm>
          <a:prstGeom prst="roundRect">
            <a:avLst>
              <a:gd name="adj" fmla="val 2585"/>
            </a:avLst>
          </a:prstGeom>
        </p:spPr>
        <p:txBody>
          <a:bodyPr lIns="0" tIns="252000" rIns="0" bIns="0" anchor="ctr" anchorCtr="0">
            <a:noAutofit/>
          </a:bodyPr>
          <a:lstStyle>
            <a:lvl1pPr marL="0" indent="0" algn="ctr">
              <a:buNone/>
              <a:defRPr sz="3600" b="1"/>
            </a:lvl1pPr>
          </a:lstStyle>
          <a:p>
            <a:pPr lvl="0"/>
            <a:r>
              <a:rPr lang="en-US"/>
              <a:t>Success Criteria</a:t>
            </a:r>
            <a:endParaRPr lang="en-GB"/>
          </a:p>
        </p:txBody>
      </p:sp>
      <p:sp>
        <p:nvSpPr>
          <p:cNvPr id="9" name="Rectangle 8">
            <a:hlinkClick r:id="rId2"/>
            <a:extLst>
              <a:ext uri="{FF2B5EF4-FFF2-40B4-BE49-F238E27FC236}">
                <a16:creationId xmlns:a16="http://schemas.microsoft.com/office/drawing/2014/main" id="{38B8D7A3-04BC-1480-AEBC-9F6BEAF88633}"/>
              </a:ext>
            </a:extLst>
          </p:cNvPr>
          <p:cNvSpPr/>
          <p:nvPr userDrawn="1"/>
        </p:nvSpPr>
        <p:spPr>
          <a:xfrm>
            <a:off x="8562108" y="6650182"/>
            <a:ext cx="581891" cy="20781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57523209"/>
      </p:ext>
    </p:extLst>
  </p:cSld>
  <p:clrMapOvr>
    <a:masterClrMapping/>
  </p:clrMapOvr>
  <p:extLst>
    <p:ext uri="{DCECCB84-F9BA-43D5-87BE-67443E8EF086}">
      <p15:sldGuideLst xmlns:p15="http://schemas.microsoft.com/office/powerpoint/2012/main">
        <p15:guide id="1" orient="horz" pos="640"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hlinkClick r:id="rId4"/>
            <a:extLst>
              <a:ext uri="{FF2B5EF4-FFF2-40B4-BE49-F238E27FC236}">
                <a16:creationId xmlns:a16="http://schemas.microsoft.com/office/drawing/2014/main" id="{DBFAA4C1-6618-73E7-17BC-C388938760F8}"/>
              </a:ext>
            </a:extLst>
          </p:cNvPr>
          <p:cNvSpPr/>
          <p:nvPr userDrawn="1"/>
        </p:nvSpPr>
        <p:spPr>
          <a:xfrm>
            <a:off x="99753" y="5910349"/>
            <a:ext cx="1147156" cy="79802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hlinkClick r:id="rId4"/>
            <a:extLst>
              <a:ext uri="{FF2B5EF4-FFF2-40B4-BE49-F238E27FC236}">
                <a16:creationId xmlns:a16="http://schemas.microsoft.com/office/drawing/2014/main" id="{78522415-4F75-734F-10CE-42D16EC99446}"/>
              </a:ext>
            </a:extLst>
          </p:cNvPr>
          <p:cNvSpPr/>
          <p:nvPr userDrawn="1"/>
        </p:nvSpPr>
        <p:spPr>
          <a:xfrm>
            <a:off x="8395855" y="6059977"/>
            <a:ext cx="648392" cy="64839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Audio/Video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a:latin typeface="Twinkl" pitchFamily="50" charset="0"/>
              </a:rPr>
              <a:t> </a:t>
            </a:r>
          </a:p>
        </p:txBody>
      </p:sp>
      <p:sp>
        <p:nvSpPr>
          <p:cNvPr id="7" name="Rectangle 6">
            <a:extLst>
              <a:ext uri="{FF2B5EF4-FFF2-40B4-BE49-F238E27FC236}">
                <a16:creationId xmlns:a16="http://schemas.microsoft.com/office/drawing/2014/main" id="{FFC63B62-F6F8-4A70-935A-0CBCE04C051B}"/>
              </a:ext>
            </a:extLst>
          </p:cNvPr>
          <p:cNvSpPr/>
          <p:nvPr userDrawn="1"/>
        </p:nvSpPr>
        <p:spPr>
          <a:xfrm>
            <a:off x="755650"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sp>
        <p:nvSpPr>
          <p:cNvPr id="9" name="Rectangle 8">
            <a:extLst>
              <a:ext uri="{FF2B5EF4-FFF2-40B4-BE49-F238E27FC236}">
                <a16:creationId xmlns:a16="http://schemas.microsoft.com/office/drawing/2014/main" id="{F19AD57E-3485-41E5-86B7-DD796C8FF6EE}"/>
              </a:ext>
            </a:extLst>
          </p:cNvPr>
          <p:cNvSpPr/>
          <p:nvPr userDrawn="1"/>
        </p:nvSpPr>
        <p:spPr>
          <a:xfrm>
            <a:off x="3380669"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sp>
        <p:nvSpPr>
          <p:cNvPr id="10" name="Rectangle 9">
            <a:extLst>
              <a:ext uri="{FF2B5EF4-FFF2-40B4-BE49-F238E27FC236}">
                <a16:creationId xmlns:a16="http://schemas.microsoft.com/office/drawing/2014/main" id="{2A702136-D7DD-49CD-A4E0-42B0D1BAFEFE}"/>
              </a:ext>
            </a:extLst>
          </p:cNvPr>
          <p:cNvSpPr/>
          <p:nvPr userDrawn="1"/>
        </p:nvSpPr>
        <p:spPr>
          <a:xfrm>
            <a:off x="6005688"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pic>
        <p:nvPicPr>
          <p:cNvPr id="12" name="Picture 1">
            <a:extLst>
              <a:ext uri="{FF2B5EF4-FFF2-40B4-BE49-F238E27FC236}">
                <a16:creationId xmlns:a16="http://schemas.microsoft.com/office/drawing/2014/main" id="{3124EECE-F7EF-4595-9620-68FD0E5E79FF}"/>
              </a:ext>
            </a:extLst>
          </p:cNvPr>
          <p:cNvPicPr>
            <a:picLocks noChangeAspect="1"/>
          </p:cNvPicPr>
          <p:nvPr userDrawn="1"/>
        </p:nvPicPr>
        <p:blipFill>
          <a:blip r:embed="rId2">
            <a:extLst>
              <a:ext uri="{28A0092B-C50C-407E-A947-70E740481C1C}">
                <a14:useLocalDpi xmlns:a14="http://schemas.microsoft.com/office/drawing/2010/main" val="0"/>
              </a:ext>
            </a:extLst>
          </a:blip>
          <a:srcRect l="14311" t="18852" r="58228" b="54654"/>
          <a:stretch>
            <a:fillRect/>
          </a:stretch>
        </p:blipFill>
        <p:spPr bwMode="auto">
          <a:xfrm>
            <a:off x="1088144" y="2435955"/>
            <a:ext cx="1717675" cy="1150938"/>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606CC5B3-3D32-4C6C-8E1F-3758561C1FA7}"/>
              </a:ext>
            </a:extLst>
          </p:cNvPr>
          <p:cNvPicPr>
            <a:picLocks noChangeAspect="1"/>
          </p:cNvPicPr>
          <p:nvPr userDrawn="1"/>
        </p:nvPicPr>
        <p:blipFill>
          <a:blip r:embed="rId3">
            <a:extLst>
              <a:ext uri="{28A0092B-C50C-407E-A947-70E740481C1C}">
                <a14:useLocalDpi xmlns:a14="http://schemas.microsoft.com/office/drawing/2010/main" val="0"/>
              </a:ext>
            </a:extLst>
          </a:blip>
          <a:srcRect l="15067" t="26003" r="44786" b="11296"/>
          <a:stretch>
            <a:fillRect/>
          </a:stretch>
        </p:blipFill>
        <p:spPr bwMode="auto">
          <a:xfrm>
            <a:off x="1088144" y="3771617"/>
            <a:ext cx="1717675" cy="185737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5" name="Rectangle 14">
            <a:extLst>
              <a:ext uri="{FF2B5EF4-FFF2-40B4-BE49-F238E27FC236}">
                <a16:creationId xmlns:a16="http://schemas.microsoft.com/office/drawing/2014/main" id="{BF1001AF-39AD-4F6C-8CC7-DE3F05F47402}"/>
              </a:ext>
            </a:extLst>
          </p:cNvPr>
          <p:cNvSpPr/>
          <p:nvPr userDrawn="1"/>
        </p:nvSpPr>
        <p:spPr>
          <a:xfrm>
            <a:off x="450762" y="5938338"/>
            <a:ext cx="8226000" cy="295275"/>
          </a:xfrm>
          <a:prstGeom prst="rect">
            <a:avLst/>
          </a:prstGeom>
          <a:solidFill>
            <a:srgbClr val="E34192"/>
          </a:solidFill>
          <a:ln>
            <a:solidFill>
              <a:srgbClr val="E3419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100" b="1">
                <a:solidFill>
                  <a:schemeClr val="bg1"/>
                </a:solidFill>
                <a:latin typeface="Roboto" panose="02000000000000000000" pitchFamily="2" charset="0"/>
                <a:ea typeface="Roboto" panose="02000000000000000000" pitchFamily="2" charset="0"/>
                <a:cs typeface="Arial" panose="020B0604020202020204" pitchFamily="34" charset="0"/>
              </a:rPr>
              <a:t>Please note the embedded audio may not be compatible with earlier versions of PowerPoint. </a:t>
            </a:r>
          </a:p>
        </p:txBody>
      </p:sp>
      <p:grpSp>
        <p:nvGrpSpPr>
          <p:cNvPr id="16" name="Group 15">
            <a:extLst>
              <a:ext uri="{FF2B5EF4-FFF2-40B4-BE49-F238E27FC236}">
                <a16:creationId xmlns:a16="http://schemas.microsoft.com/office/drawing/2014/main" id="{F4C02CD7-54FA-442D-8552-484866B452A3}"/>
              </a:ext>
            </a:extLst>
          </p:cNvPr>
          <p:cNvGrpSpPr/>
          <p:nvPr userDrawn="1"/>
        </p:nvGrpSpPr>
        <p:grpSpPr>
          <a:xfrm>
            <a:off x="653175" y="1186618"/>
            <a:ext cx="2485137" cy="4640495"/>
            <a:chOff x="653175" y="1293580"/>
            <a:chExt cx="2485137" cy="4640495"/>
          </a:xfrm>
        </p:grpSpPr>
        <p:sp>
          <p:nvSpPr>
            <p:cNvPr id="17" name="Rectangle 16">
              <a:extLst>
                <a:ext uri="{FF2B5EF4-FFF2-40B4-BE49-F238E27FC236}">
                  <a16:creationId xmlns:a16="http://schemas.microsoft.com/office/drawing/2014/main" id="{70129BA9-07CA-4E45-BE89-A3B3D8B06794}"/>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a:solidFill>
                    <a:schemeClr val="tx1"/>
                  </a:solidFill>
                  <a:latin typeface="Roboto" panose="02000000000000000000" pitchFamily="2" charset="0"/>
                  <a:ea typeface="Roboto" panose="02000000000000000000" pitchFamily="2" charset="0"/>
                  <a:cs typeface="Arial" panose="020B0604020202020204" pitchFamily="34" charset="0"/>
                </a:rPr>
                <a:t>Open the downloaded folder and copy all the files.</a:t>
              </a:r>
            </a:p>
          </p:txBody>
        </p:sp>
        <p:sp>
          <p:nvSpPr>
            <p:cNvPr id="18" name="Oval 17">
              <a:extLst>
                <a:ext uri="{FF2B5EF4-FFF2-40B4-BE49-F238E27FC236}">
                  <a16:creationId xmlns:a16="http://schemas.microsoft.com/office/drawing/2014/main" id="{06AD645D-EF4C-43B9-BC02-E73591ACFEA8}"/>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a:latin typeface="Roboto" panose="02000000000000000000" pitchFamily="2" charset="0"/>
                  <a:ea typeface="Roboto" panose="02000000000000000000" pitchFamily="2" charset="0"/>
                </a:rPr>
                <a:t>1</a:t>
              </a:r>
            </a:p>
          </p:txBody>
        </p:sp>
      </p:grpSp>
      <p:grpSp>
        <p:nvGrpSpPr>
          <p:cNvPr id="19" name="Group 18">
            <a:extLst>
              <a:ext uri="{FF2B5EF4-FFF2-40B4-BE49-F238E27FC236}">
                <a16:creationId xmlns:a16="http://schemas.microsoft.com/office/drawing/2014/main" id="{08DFAC45-3E54-4D6A-98C4-CF211C83922E}"/>
              </a:ext>
            </a:extLst>
          </p:cNvPr>
          <p:cNvGrpSpPr/>
          <p:nvPr userDrawn="1"/>
        </p:nvGrpSpPr>
        <p:grpSpPr>
          <a:xfrm>
            <a:off x="3278194" y="1186618"/>
            <a:ext cx="2485137" cy="4640495"/>
            <a:chOff x="653175" y="1293580"/>
            <a:chExt cx="2485137" cy="4640495"/>
          </a:xfrm>
        </p:grpSpPr>
        <p:sp>
          <p:nvSpPr>
            <p:cNvPr id="20" name="Rectangle 19">
              <a:extLst>
                <a:ext uri="{FF2B5EF4-FFF2-40B4-BE49-F238E27FC236}">
                  <a16:creationId xmlns:a16="http://schemas.microsoft.com/office/drawing/2014/main" id="{F0CD5D4D-4B63-46DB-9525-B34F30B13615}"/>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a:solidFill>
                    <a:schemeClr val="tx1"/>
                  </a:solidFill>
                  <a:latin typeface="Roboto" panose="02000000000000000000" pitchFamily="2" charset="0"/>
                  <a:ea typeface="Roboto" panose="02000000000000000000" pitchFamily="2" charset="0"/>
                  <a:cs typeface="Arial" panose="020B0604020202020204" pitchFamily="34" charset="0"/>
                </a:rPr>
                <a:t>Paste the copied files into a new folder.</a:t>
              </a:r>
            </a:p>
          </p:txBody>
        </p:sp>
        <p:sp>
          <p:nvSpPr>
            <p:cNvPr id="21" name="Oval 20">
              <a:extLst>
                <a:ext uri="{FF2B5EF4-FFF2-40B4-BE49-F238E27FC236}">
                  <a16:creationId xmlns:a16="http://schemas.microsoft.com/office/drawing/2014/main" id="{E921D1FD-6ED8-4721-9B13-952826BF7583}"/>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a:latin typeface="Roboto" panose="02000000000000000000" pitchFamily="2" charset="0"/>
                  <a:ea typeface="Roboto" panose="02000000000000000000" pitchFamily="2" charset="0"/>
                </a:rPr>
                <a:t>2</a:t>
              </a:r>
            </a:p>
          </p:txBody>
        </p:sp>
      </p:grpSp>
      <p:grpSp>
        <p:nvGrpSpPr>
          <p:cNvPr id="22" name="Group 21">
            <a:extLst>
              <a:ext uri="{FF2B5EF4-FFF2-40B4-BE49-F238E27FC236}">
                <a16:creationId xmlns:a16="http://schemas.microsoft.com/office/drawing/2014/main" id="{2E64373C-29B9-44AD-BBFF-1C2B6CB8B856}"/>
              </a:ext>
            </a:extLst>
          </p:cNvPr>
          <p:cNvGrpSpPr/>
          <p:nvPr userDrawn="1"/>
        </p:nvGrpSpPr>
        <p:grpSpPr>
          <a:xfrm>
            <a:off x="5903213" y="1186618"/>
            <a:ext cx="2485137" cy="4640495"/>
            <a:chOff x="653175" y="1293580"/>
            <a:chExt cx="2485137" cy="4640495"/>
          </a:xfrm>
        </p:grpSpPr>
        <p:sp>
          <p:nvSpPr>
            <p:cNvPr id="23" name="Rectangle 22">
              <a:extLst>
                <a:ext uri="{FF2B5EF4-FFF2-40B4-BE49-F238E27FC236}">
                  <a16:creationId xmlns:a16="http://schemas.microsoft.com/office/drawing/2014/main" id="{3F8F64B4-C8AD-4F3A-AC24-CC1D1D7B43F0}"/>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a:solidFill>
                    <a:schemeClr val="tx1"/>
                  </a:solidFill>
                  <a:latin typeface="Roboto" panose="02000000000000000000" pitchFamily="2" charset="0"/>
                  <a:ea typeface="Roboto" panose="02000000000000000000" pitchFamily="2" charset="0"/>
                  <a:cs typeface="Arial" panose="020B0604020202020204" pitchFamily="34" charset="0"/>
                </a:rPr>
                <a:t>To use the PowerPoint, enable editing and put into slide show mode.</a:t>
              </a:r>
            </a:p>
          </p:txBody>
        </p:sp>
        <p:sp>
          <p:nvSpPr>
            <p:cNvPr id="24" name="Oval 23">
              <a:extLst>
                <a:ext uri="{FF2B5EF4-FFF2-40B4-BE49-F238E27FC236}">
                  <a16:creationId xmlns:a16="http://schemas.microsoft.com/office/drawing/2014/main" id="{306893F1-C2B6-43EB-825A-DA5B276C8908}"/>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a:latin typeface="Roboto" panose="02000000000000000000" pitchFamily="2" charset="0"/>
                  <a:ea typeface="Roboto" panose="02000000000000000000" pitchFamily="2" charset="0"/>
                </a:rPr>
                <a:t>3</a:t>
              </a:r>
            </a:p>
          </p:txBody>
        </p:sp>
      </p:grpSp>
      <p:pic>
        <p:nvPicPr>
          <p:cNvPr id="25" name="Picture 24">
            <a:extLst>
              <a:ext uri="{FF2B5EF4-FFF2-40B4-BE49-F238E27FC236}">
                <a16:creationId xmlns:a16="http://schemas.microsoft.com/office/drawing/2014/main" id="{F8E75E30-3E3D-4F9B-9EF6-9A9630C27CBB}"/>
              </a:ext>
            </a:extLst>
          </p:cNvPr>
          <p:cNvPicPr>
            <a:picLocks noChangeAspect="1"/>
          </p:cNvPicPr>
          <p:nvPr userDrawn="1"/>
        </p:nvPicPr>
        <p:blipFill>
          <a:blip r:embed="rId4">
            <a:extLst>
              <a:ext uri="{28A0092B-C50C-407E-A947-70E740481C1C}">
                <a14:useLocalDpi xmlns:a14="http://schemas.microsoft.com/office/drawing/2010/main" val="0"/>
              </a:ext>
            </a:extLst>
          </a:blip>
          <a:srcRect l="14085" t="17912" r="52493" b="25307"/>
          <a:stretch>
            <a:fillRect/>
          </a:stretch>
        </p:blipFill>
        <p:spPr bwMode="auto">
          <a:xfrm>
            <a:off x="3720306" y="2435955"/>
            <a:ext cx="1703388" cy="200342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26" name="Picture 25">
            <a:extLst>
              <a:ext uri="{FF2B5EF4-FFF2-40B4-BE49-F238E27FC236}">
                <a16:creationId xmlns:a16="http://schemas.microsoft.com/office/drawing/2014/main" id="{E55EBE21-985E-4E8F-B68C-A7F9AB89D609}"/>
              </a:ext>
            </a:extLst>
          </p:cNvPr>
          <p:cNvPicPr>
            <a:picLocks noChangeAspect="1"/>
          </p:cNvPicPr>
          <p:nvPr userDrawn="1"/>
        </p:nvPicPr>
        <p:blipFill>
          <a:blip r:embed="rId5">
            <a:extLst>
              <a:ext uri="{28A0092B-C50C-407E-A947-70E740481C1C}">
                <a14:useLocalDpi xmlns:a14="http://schemas.microsoft.com/office/drawing/2010/main" val="0"/>
              </a:ext>
            </a:extLst>
          </a:blip>
          <a:srcRect t="65628"/>
          <a:stretch>
            <a:fillRect/>
          </a:stretch>
        </p:blipFill>
        <p:spPr bwMode="auto">
          <a:xfrm>
            <a:off x="6114362" y="3710564"/>
            <a:ext cx="2165314" cy="1601754"/>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27" name="Picture 26">
            <a:extLst>
              <a:ext uri="{FF2B5EF4-FFF2-40B4-BE49-F238E27FC236}">
                <a16:creationId xmlns:a16="http://schemas.microsoft.com/office/drawing/2014/main" id="{12AA4B95-3CCC-45E1-B7B1-343CCBC6F42A}"/>
              </a:ext>
            </a:extLst>
          </p:cNvPr>
          <p:cNvPicPr>
            <a:picLocks noChangeAspect="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6114344" y="2435955"/>
            <a:ext cx="2165350" cy="22542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grpSp>
        <p:nvGrpSpPr>
          <p:cNvPr id="28" name="Group 27">
            <a:extLst>
              <a:ext uri="{FF2B5EF4-FFF2-40B4-BE49-F238E27FC236}">
                <a16:creationId xmlns:a16="http://schemas.microsoft.com/office/drawing/2014/main" id="{EB959152-16E0-47A5-9814-E4CDFB5F1B4A}"/>
              </a:ext>
            </a:extLst>
          </p:cNvPr>
          <p:cNvGrpSpPr/>
          <p:nvPr userDrawn="1"/>
        </p:nvGrpSpPr>
        <p:grpSpPr>
          <a:xfrm>
            <a:off x="6114362" y="2862122"/>
            <a:ext cx="2165350" cy="690207"/>
            <a:chOff x="6137101" y="2837944"/>
            <a:chExt cx="2165350" cy="690207"/>
          </a:xfrm>
        </p:grpSpPr>
        <p:grpSp>
          <p:nvGrpSpPr>
            <p:cNvPr id="29" name="Group 28">
              <a:extLst>
                <a:ext uri="{FF2B5EF4-FFF2-40B4-BE49-F238E27FC236}">
                  <a16:creationId xmlns:a16="http://schemas.microsoft.com/office/drawing/2014/main" id="{2AA9C2EC-978E-419F-A507-D371B5CA5B55}"/>
                </a:ext>
              </a:extLst>
            </p:cNvPr>
            <p:cNvGrpSpPr>
              <a:grpSpLocks/>
            </p:cNvGrpSpPr>
            <p:nvPr/>
          </p:nvGrpSpPr>
          <p:grpSpPr bwMode="auto">
            <a:xfrm>
              <a:off x="6137101" y="2837944"/>
              <a:ext cx="2165350" cy="647700"/>
              <a:chOff x="6164808" y="2589878"/>
              <a:chExt cx="2165459" cy="647296"/>
            </a:xfrm>
          </p:grpSpPr>
          <p:pic>
            <p:nvPicPr>
              <p:cNvPr id="31" name="Picture 30">
                <a:extLst>
                  <a:ext uri="{FF2B5EF4-FFF2-40B4-BE49-F238E27FC236}">
                    <a16:creationId xmlns:a16="http://schemas.microsoft.com/office/drawing/2014/main" id="{B5145F20-A130-4EC9-B902-0B2D234C1C06}"/>
                  </a:ext>
                </a:extLst>
              </p:cNvPr>
              <p:cNvPicPr>
                <a:picLocks noChangeAspect="1"/>
              </p:cNvPicPr>
              <p:nvPr/>
            </p:nvPicPr>
            <p:blipFill>
              <a:blip r:embed="rId7">
                <a:extLst>
                  <a:ext uri="{28A0092B-C50C-407E-A947-70E740481C1C}">
                    <a14:useLocalDpi xmlns:a14="http://schemas.microsoft.com/office/drawing/2010/main" val="0"/>
                  </a:ext>
                </a:extLst>
              </a:blip>
              <a:srcRect t="60687"/>
              <a:stretch>
                <a:fillRect/>
              </a:stretch>
            </p:blipFill>
            <p:spPr bwMode="auto">
              <a:xfrm>
                <a:off x="6164808" y="2589878"/>
                <a:ext cx="2165459" cy="647296"/>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cxnSp>
            <p:nvCxnSpPr>
              <p:cNvPr id="32" name="Straight Arrow Connector 31">
                <a:extLst>
                  <a:ext uri="{FF2B5EF4-FFF2-40B4-BE49-F238E27FC236}">
                    <a16:creationId xmlns:a16="http://schemas.microsoft.com/office/drawing/2014/main" id="{7209CC96-78F3-4B82-BE38-23F76BEC0573}"/>
                  </a:ext>
                </a:extLst>
              </p:cNvPr>
              <p:cNvCxnSpPr/>
              <p:nvPr/>
            </p:nvCxnSpPr>
            <p:spPr>
              <a:xfrm flipH="1">
                <a:off x="7949742" y="2768837"/>
                <a:ext cx="79379" cy="287158"/>
              </a:xfrm>
              <a:prstGeom prst="straightConnector1">
                <a:avLst/>
              </a:prstGeom>
              <a:ln w="19050">
                <a:solidFill>
                  <a:srgbClr val="18A0DB"/>
                </a:solidFill>
                <a:tailEnd type="triangle"/>
              </a:ln>
            </p:spPr>
            <p:style>
              <a:lnRef idx="1">
                <a:schemeClr val="accent1"/>
              </a:lnRef>
              <a:fillRef idx="0">
                <a:schemeClr val="accent1"/>
              </a:fillRef>
              <a:effectRef idx="0">
                <a:schemeClr val="accent1"/>
              </a:effectRef>
              <a:fontRef idx="minor">
                <a:schemeClr val="tx1"/>
              </a:fontRef>
            </p:style>
          </p:cxnSp>
        </p:grpSp>
        <p:sp>
          <p:nvSpPr>
            <p:cNvPr id="30" name="Oval 29">
              <a:extLst>
                <a:ext uri="{FF2B5EF4-FFF2-40B4-BE49-F238E27FC236}">
                  <a16:creationId xmlns:a16="http://schemas.microsoft.com/office/drawing/2014/main" id="{289AD21C-A27E-4E30-8AB2-27CBD6E49F15}"/>
                </a:ext>
              </a:extLst>
            </p:cNvPr>
            <p:cNvSpPr/>
            <p:nvPr/>
          </p:nvSpPr>
          <p:spPr>
            <a:xfrm>
              <a:off x="7790917" y="3317748"/>
              <a:ext cx="210403" cy="210403"/>
            </a:xfrm>
            <a:prstGeom prst="ellipse">
              <a:avLst/>
            </a:prstGeom>
            <a:noFill/>
            <a:ln w="19050">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5" name="TextBox 44">
            <a:extLst>
              <a:ext uri="{FF2B5EF4-FFF2-40B4-BE49-F238E27FC236}">
                <a16:creationId xmlns:a16="http://schemas.microsoft.com/office/drawing/2014/main" id="{3642231C-A2F6-4367-90C6-0767E987F9A9}"/>
              </a:ext>
            </a:extLst>
          </p:cNvPr>
          <p:cNvSpPr txBox="1"/>
          <p:nvPr userDrawn="1"/>
        </p:nvSpPr>
        <p:spPr>
          <a:xfrm>
            <a:off x="755650" y="668014"/>
            <a:ext cx="7632700" cy="523220"/>
          </a:xfrm>
          <a:prstGeom prst="rect">
            <a:avLst/>
          </a:prstGeom>
          <a:noFill/>
        </p:spPr>
        <p:txBody>
          <a:bodyPr wrap="square">
            <a:spAutoFit/>
          </a:bodyPr>
          <a:lstStyle/>
          <a:p>
            <a:pPr lvl="0" algn="ctr"/>
            <a:r>
              <a:rPr lang="en-US" sz="2800" b="1">
                <a:solidFill>
                  <a:srgbClr val="E34192"/>
                </a:solidFill>
                <a:latin typeface="Roboto" panose="02000000000000000000" pitchFamily="2" charset="0"/>
                <a:ea typeface="Roboto" panose="02000000000000000000" pitchFamily="2" charset="0"/>
              </a:rPr>
              <a:t>Guidance for Video/Audio in PowerPoints</a:t>
            </a:r>
            <a:endParaRPr lang="en-GB" sz="2800" b="1">
              <a:solidFill>
                <a:srgbClr val="E34192"/>
              </a:solidFill>
            </a:endParaRPr>
          </a:p>
        </p:txBody>
      </p:sp>
    </p:spTree>
    <p:extLst>
      <p:ext uri="{BB962C8B-B14F-4D97-AF65-F5344CB8AC3E}">
        <p14:creationId xmlns:p14="http://schemas.microsoft.com/office/powerpoint/2010/main" val="3959364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Animation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grpSp>
        <p:nvGrpSpPr>
          <p:cNvPr id="41" name="Group 40">
            <a:extLst>
              <a:ext uri="{FF2B5EF4-FFF2-40B4-BE49-F238E27FC236}">
                <a16:creationId xmlns:a16="http://schemas.microsoft.com/office/drawing/2014/main" id="{2BB4EA30-0107-4362-9222-C6055ABF324A}"/>
              </a:ext>
            </a:extLst>
          </p:cNvPr>
          <p:cNvGrpSpPr/>
          <p:nvPr userDrawn="1"/>
        </p:nvGrpSpPr>
        <p:grpSpPr>
          <a:xfrm>
            <a:off x="743835" y="1681195"/>
            <a:ext cx="7644513" cy="2295228"/>
            <a:chOff x="743837" y="1344834"/>
            <a:chExt cx="7644513" cy="2295228"/>
          </a:xfrm>
        </p:grpSpPr>
        <p:sp>
          <p:nvSpPr>
            <p:cNvPr id="42" name="Rectangle 41">
              <a:extLst>
                <a:ext uri="{FF2B5EF4-FFF2-40B4-BE49-F238E27FC236}">
                  <a16:creationId xmlns:a16="http://schemas.microsoft.com/office/drawing/2014/main" id="{0DF60415-D303-4DFE-A6B8-E0AB42EF4DDC}"/>
                </a:ext>
              </a:extLst>
            </p:cNvPr>
            <p:cNvSpPr/>
            <p:nvPr/>
          </p:nvSpPr>
          <p:spPr>
            <a:xfrm>
              <a:off x="743837" y="1344834"/>
              <a:ext cx="1266195"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a:latin typeface="Roboto" panose="02000000000000000000" pitchFamily="2" charset="0"/>
                  <a:ea typeface="Roboto" panose="02000000000000000000" pitchFamily="2" charset="0"/>
                </a:rPr>
                <a:t>Animations</a:t>
              </a:r>
            </a:p>
          </p:txBody>
        </p:sp>
        <p:sp>
          <p:nvSpPr>
            <p:cNvPr id="43" name="Rectangle 42">
              <a:extLst>
                <a:ext uri="{FF2B5EF4-FFF2-40B4-BE49-F238E27FC236}">
                  <a16:creationId xmlns:a16="http://schemas.microsoft.com/office/drawing/2014/main" id="{6A96975B-C3DC-451D-8423-D15D5BCDB436}"/>
                </a:ext>
              </a:extLst>
            </p:cNvPr>
            <p:cNvSpPr/>
            <p:nvPr/>
          </p:nvSpPr>
          <p:spPr>
            <a:xfrm>
              <a:off x="755650" y="1618794"/>
              <a:ext cx="7632700" cy="2021268"/>
            </a:xfrm>
            <a:prstGeom prst="rect">
              <a:avLst/>
            </a:prstGeom>
            <a:noFill/>
            <a:ln w="19050">
              <a:solidFill>
                <a:srgbClr val="18A0DB"/>
              </a:solidFill>
            </a:ln>
          </p:spPr>
          <p:txBody>
            <a:bodyPr wrap="square" lIns="216000" tIns="216000" rIns="216000" bIns="216000">
              <a:spAutoFit/>
            </a:bodyPr>
            <a:lstStyle/>
            <a:p>
              <a:pPr>
                <a:spcAft>
                  <a:spcPts val="600"/>
                </a:spcAft>
              </a:pPr>
              <a:r>
                <a:rPr lang="en-GB" sz="1400">
                  <a:latin typeface="Roboto" panose="02000000000000000000" pitchFamily="2" charset="0"/>
                  <a:ea typeface="Roboto" panose="02000000000000000000" pitchFamily="2" charset="0"/>
                </a:rPr>
                <a:t>This resource has been designed with animations to make it as fun and engaging as possible. To view the content in the correct formatting, please view the PowerPoint in ‘slide show mode’. This takes you from desktop to presentation mode. If you view the slides out of ‘slide show mode’, you may find that some of the text and images overlap each other and/or are difficult to read. </a:t>
              </a:r>
            </a:p>
            <a:p>
              <a:pPr>
                <a:spcAft>
                  <a:spcPts val="600"/>
                </a:spcAft>
              </a:pPr>
              <a:r>
                <a:rPr lang="en-GB" sz="1400">
                  <a:latin typeface="Roboto" panose="02000000000000000000" pitchFamily="2" charset="0"/>
                  <a:ea typeface="Roboto" panose="02000000000000000000" pitchFamily="2" charset="0"/>
                </a:rPr>
                <a:t>To enter slide show mode, go to the </a:t>
              </a:r>
              <a:r>
                <a:rPr lang="en-GB" sz="1400" b="1">
                  <a:latin typeface="Roboto" panose="02000000000000000000" pitchFamily="2" charset="0"/>
                  <a:ea typeface="Roboto" panose="02000000000000000000" pitchFamily="2" charset="0"/>
                </a:rPr>
                <a:t>slide show menu tab </a:t>
              </a:r>
              <a:r>
                <a:rPr lang="en-GB" sz="1400">
                  <a:latin typeface="Roboto" panose="02000000000000000000" pitchFamily="2" charset="0"/>
                  <a:ea typeface="Roboto" panose="02000000000000000000" pitchFamily="2" charset="0"/>
                </a:rPr>
                <a:t>and select either </a:t>
              </a:r>
              <a:r>
                <a:rPr lang="en-GB" sz="1400" b="1">
                  <a:latin typeface="Roboto" panose="02000000000000000000" pitchFamily="2" charset="0"/>
                  <a:ea typeface="Roboto" panose="02000000000000000000" pitchFamily="2" charset="0"/>
                </a:rPr>
                <a:t>from beginning</a:t>
              </a:r>
              <a:r>
                <a:rPr lang="en-GB" sz="1400">
                  <a:latin typeface="Roboto" panose="02000000000000000000" pitchFamily="2" charset="0"/>
                  <a:ea typeface="Roboto" panose="02000000000000000000" pitchFamily="2" charset="0"/>
                </a:rPr>
                <a:t> </a:t>
              </a:r>
              <a:r>
                <a:rPr lang="en-GB" sz="1400" b="1">
                  <a:latin typeface="Roboto" panose="02000000000000000000" pitchFamily="2" charset="0"/>
                  <a:ea typeface="Roboto" panose="02000000000000000000" pitchFamily="2" charset="0"/>
                </a:rPr>
                <a:t>or from current slide</a:t>
              </a:r>
              <a:r>
                <a:rPr lang="en-GB" sz="1400">
                  <a:latin typeface="Roboto" panose="02000000000000000000" pitchFamily="2" charset="0"/>
                  <a:ea typeface="Roboto" panose="02000000000000000000" pitchFamily="2" charset="0"/>
                </a:rPr>
                <a:t>.</a:t>
              </a:r>
            </a:p>
          </p:txBody>
        </p:sp>
      </p:grpSp>
      <p:sp>
        <p:nvSpPr>
          <p:cNvPr id="44" name="Rectangle 43">
            <a:extLst>
              <a:ext uri="{FF2B5EF4-FFF2-40B4-BE49-F238E27FC236}">
                <a16:creationId xmlns:a16="http://schemas.microsoft.com/office/drawing/2014/main" id="{C01BCBF7-EAB4-4398-AAB8-B60AC3555113}"/>
              </a:ext>
            </a:extLst>
          </p:cNvPr>
          <p:cNvSpPr/>
          <p:nvPr userDrawn="1"/>
        </p:nvSpPr>
        <p:spPr>
          <a:xfrm>
            <a:off x="743836" y="1163960"/>
            <a:ext cx="7644513" cy="307777"/>
          </a:xfrm>
          <a:prstGeom prst="rect">
            <a:avLst/>
          </a:prstGeom>
        </p:spPr>
        <p:txBody>
          <a:bodyPr wrap="square">
            <a:spAutoFit/>
          </a:bodyPr>
          <a:lstStyle/>
          <a:p>
            <a:pPr algn="ctr"/>
            <a:r>
              <a:rPr lang="en-GB" sz="1400">
                <a:latin typeface="Roboto" panose="02000000000000000000" pitchFamily="2" charset="0"/>
                <a:ea typeface="Roboto" panose="02000000000000000000" pitchFamily="2" charset="0"/>
              </a:rPr>
              <a:t>We hope you find the information on our website and resources useful. </a:t>
            </a:r>
            <a:endParaRPr lang="en-GB" sz="1400"/>
          </a:p>
        </p:txBody>
      </p:sp>
      <p:sp>
        <p:nvSpPr>
          <p:cNvPr id="45" name="TextBox 44">
            <a:extLst>
              <a:ext uri="{FF2B5EF4-FFF2-40B4-BE49-F238E27FC236}">
                <a16:creationId xmlns:a16="http://schemas.microsoft.com/office/drawing/2014/main" id="{3F3091BF-D025-46EF-A448-B4F13C76E242}"/>
              </a:ext>
            </a:extLst>
          </p:cNvPr>
          <p:cNvSpPr txBox="1"/>
          <p:nvPr userDrawn="1"/>
        </p:nvSpPr>
        <p:spPr>
          <a:xfrm>
            <a:off x="755650" y="668014"/>
            <a:ext cx="7632700" cy="523220"/>
          </a:xfrm>
          <a:prstGeom prst="rect">
            <a:avLst/>
          </a:prstGeom>
          <a:noFill/>
        </p:spPr>
        <p:txBody>
          <a:bodyPr wrap="square">
            <a:spAutoFit/>
          </a:bodyPr>
          <a:lstStyle/>
          <a:p>
            <a:pPr lvl="0" algn="ctr"/>
            <a:r>
              <a:rPr lang="en-US" sz="2800" b="1">
                <a:solidFill>
                  <a:srgbClr val="E34192"/>
                </a:solidFill>
                <a:latin typeface="Roboto" panose="02000000000000000000" pitchFamily="2" charset="0"/>
                <a:ea typeface="Roboto" panose="02000000000000000000" pitchFamily="2" charset="0"/>
              </a:rPr>
              <a:t>Disclaimer/s</a:t>
            </a:r>
            <a:endParaRPr lang="en-GB" sz="2800" b="1">
              <a:solidFill>
                <a:srgbClr val="E34192"/>
              </a:solidFill>
            </a:endParaRPr>
          </a:p>
        </p:txBody>
      </p:sp>
    </p:spTree>
    <p:extLst>
      <p:ext uri="{BB962C8B-B14F-4D97-AF65-F5344CB8AC3E}">
        <p14:creationId xmlns:p14="http://schemas.microsoft.com/office/powerpoint/2010/main" val="13864598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External Websites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0" name="Rectangle 9">
            <a:extLst>
              <a:ext uri="{FF2B5EF4-FFF2-40B4-BE49-F238E27FC236}">
                <a16:creationId xmlns:a16="http://schemas.microsoft.com/office/drawing/2014/main" id="{7223ECE9-6F1A-4E72-ACE0-06F71C468FDA}"/>
              </a:ext>
            </a:extLst>
          </p:cNvPr>
          <p:cNvSpPr/>
          <p:nvPr userDrawn="1"/>
        </p:nvSpPr>
        <p:spPr>
          <a:xfrm>
            <a:off x="743836" y="1163960"/>
            <a:ext cx="7644513" cy="307777"/>
          </a:xfrm>
          <a:prstGeom prst="rect">
            <a:avLst/>
          </a:prstGeom>
        </p:spPr>
        <p:txBody>
          <a:bodyPr wrap="square">
            <a:spAutoFit/>
          </a:bodyPr>
          <a:lstStyle/>
          <a:p>
            <a:pPr algn="ctr"/>
            <a:r>
              <a:rPr lang="en-GB" sz="1400">
                <a:latin typeface="Roboto" panose="02000000000000000000" pitchFamily="2" charset="0"/>
                <a:ea typeface="Roboto" panose="02000000000000000000" pitchFamily="2" charset="0"/>
              </a:rPr>
              <a:t>We hope you find the information on our website and resources useful. </a:t>
            </a:r>
            <a:endParaRPr lang="en-GB" sz="1400"/>
          </a:p>
        </p:txBody>
      </p:sp>
      <p:grpSp>
        <p:nvGrpSpPr>
          <p:cNvPr id="11" name="Group 10">
            <a:extLst>
              <a:ext uri="{FF2B5EF4-FFF2-40B4-BE49-F238E27FC236}">
                <a16:creationId xmlns:a16="http://schemas.microsoft.com/office/drawing/2014/main" id="{5F05BBF0-ECD1-4FE4-937E-1F73A27AF916}"/>
              </a:ext>
            </a:extLst>
          </p:cNvPr>
          <p:cNvGrpSpPr/>
          <p:nvPr userDrawn="1"/>
        </p:nvGrpSpPr>
        <p:grpSpPr>
          <a:xfrm>
            <a:off x="743837" y="1681195"/>
            <a:ext cx="7644513" cy="2002840"/>
            <a:chOff x="743837" y="1344834"/>
            <a:chExt cx="7644513" cy="2002840"/>
          </a:xfrm>
        </p:grpSpPr>
        <p:sp>
          <p:nvSpPr>
            <p:cNvPr id="12" name="Rectangle 11">
              <a:extLst>
                <a:ext uri="{FF2B5EF4-FFF2-40B4-BE49-F238E27FC236}">
                  <a16:creationId xmlns:a16="http://schemas.microsoft.com/office/drawing/2014/main" id="{D52A1D21-ED2B-43AD-B353-E06410A36383}"/>
                </a:ext>
              </a:extLst>
            </p:cNvPr>
            <p:cNvSpPr/>
            <p:nvPr/>
          </p:nvSpPr>
          <p:spPr>
            <a:xfrm>
              <a:off x="743837" y="1344834"/>
              <a:ext cx="2703717"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a:latin typeface="Roboto" panose="02000000000000000000" pitchFamily="2" charset="0"/>
                  <a:ea typeface="Roboto" panose="02000000000000000000" pitchFamily="2" charset="0"/>
                </a:rPr>
                <a:t>Links to External Websites</a:t>
              </a:r>
            </a:p>
          </p:txBody>
        </p:sp>
        <p:sp>
          <p:nvSpPr>
            <p:cNvPr id="13" name="Rectangle 12">
              <a:extLst>
                <a:ext uri="{FF2B5EF4-FFF2-40B4-BE49-F238E27FC236}">
                  <a16:creationId xmlns:a16="http://schemas.microsoft.com/office/drawing/2014/main" id="{1FFC9EFA-95C1-4D1B-B736-D82D578BE355}"/>
                </a:ext>
              </a:extLst>
            </p:cNvPr>
            <p:cNvSpPr/>
            <p:nvPr/>
          </p:nvSpPr>
          <p:spPr>
            <a:xfrm>
              <a:off x="755650" y="1618794"/>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a:latin typeface="Roboto" panose="02000000000000000000" pitchFamily="2" charset="0"/>
                  <a:ea typeface="Roboto" panose="02000000000000000000" pitchFamily="2" charset="0"/>
                </a:rPr>
                <a:t>This resource contains links to external websites. Please be aware that the inclusion of any link in this resource should not be taken as an endorsement of any kind by </a:t>
              </a:r>
              <a:r>
                <a:rPr lang="en-GB" sz="1400" err="1">
                  <a:latin typeface="Roboto" panose="02000000000000000000" pitchFamily="2" charset="0"/>
                  <a:ea typeface="Roboto" panose="02000000000000000000" pitchFamily="2" charset="0"/>
                </a:rPr>
                <a:t>Twinkl</a:t>
              </a:r>
              <a:r>
                <a:rPr lang="en-GB" sz="1400">
                  <a:latin typeface="Roboto" panose="02000000000000000000" pitchFamily="2" charset="0"/>
                  <a:ea typeface="Roboto" panose="02000000000000000000" pitchFamily="2" charset="0"/>
                </a:rPr>
                <a:t> of the linked website or any association with its operators. You should also be aware that we have no control over the availability of the linked pages. If the link is not working, please let us know by contacting </a:t>
              </a:r>
              <a:r>
                <a:rPr lang="en-GB" sz="1400" err="1">
                  <a:latin typeface="Roboto" panose="02000000000000000000" pitchFamily="2" charset="0"/>
                  <a:ea typeface="Roboto" panose="02000000000000000000" pitchFamily="2" charset="0"/>
                </a:rPr>
                <a:t>TwinklCares</a:t>
              </a:r>
              <a:r>
                <a:rPr lang="en-GB" sz="1400">
                  <a:latin typeface="Roboto" panose="02000000000000000000" pitchFamily="2" charset="0"/>
                  <a:ea typeface="Roboto" panose="02000000000000000000" pitchFamily="2" charset="0"/>
                </a:rPr>
                <a:t> and we will try to fix it although we can assume no responsibility if this is the case. We are not responsible for the content of external sites.</a:t>
              </a:r>
            </a:p>
          </p:txBody>
        </p:sp>
      </p:grpSp>
      <p:sp>
        <p:nvSpPr>
          <p:cNvPr id="16" name="TextBox 15">
            <a:extLst>
              <a:ext uri="{FF2B5EF4-FFF2-40B4-BE49-F238E27FC236}">
                <a16:creationId xmlns:a16="http://schemas.microsoft.com/office/drawing/2014/main" id="{3E809478-62E0-4C7A-83A2-03913DD4D89E}"/>
              </a:ext>
            </a:extLst>
          </p:cNvPr>
          <p:cNvSpPr txBox="1"/>
          <p:nvPr userDrawn="1"/>
        </p:nvSpPr>
        <p:spPr>
          <a:xfrm>
            <a:off x="755650" y="668014"/>
            <a:ext cx="7632700" cy="523220"/>
          </a:xfrm>
          <a:prstGeom prst="rect">
            <a:avLst/>
          </a:prstGeom>
          <a:noFill/>
        </p:spPr>
        <p:txBody>
          <a:bodyPr wrap="square">
            <a:spAutoFit/>
          </a:bodyPr>
          <a:lstStyle/>
          <a:p>
            <a:pPr lvl="0" algn="ctr"/>
            <a:r>
              <a:rPr lang="en-US" sz="2800" b="1">
                <a:solidFill>
                  <a:srgbClr val="E34192"/>
                </a:solidFill>
                <a:latin typeface="Roboto" panose="02000000000000000000" pitchFamily="2" charset="0"/>
                <a:ea typeface="Roboto" panose="02000000000000000000" pitchFamily="2" charset="0"/>
              </a:rPr>
              <a:t>Disclaimer/s</a:t>
            </a:r>
            <a:endParaRPr lang="en-GB" sz="2800" b="1">
              <a:solidFill>
                <a:srgbClr val="E34192"/>
              </a:solidFill>
            </a:endParaRPr>
          </a:p>
        </p:txBody>
      </p:sp>
    </p:spTree>
    <p:extLst>
      <p:ext uri="{BB962C8B-B14F-4D97-AF65-F5344CB8AC3E}">
        <p14:creationId xmlns:p14="http://schemas.microsoft.com/office/powerpoint/2010/main" val="2116580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External Video Websites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6" name="Rectangle 15">
            <a:extLst>
              <a:ext uri="{FF2B5EF4-FFF2-40B4-BE49-F238E27FC236}">
                <a16:creationId xmlns:a16="http://schemas.microsoft.com/office/drawing/2014/main" id="{E98D6414-A260-404A-9274-A35AB2A1EA5A}"/>
              </a:ext>
            </a:extLst>
          </p:cNvPr>
          <p:cNvSpPr/>
          <p:nvPr userDrawn="1"/>
        </p:nvSpPr>
        <p:spPr>
          <a:xfrm>
            <a:off x="743836" y="1163960"/>
            <a:ext cx="7644513" cy="307777"/>
          </a:xfrm>
          <a:prstGeom prst="rect">
            <a:avLst/>
          </a:prstGeom>
        </p:spPr>
        <p:txBody>
          <a:bodyPr wrap="square">
            <a:spAutoFit/>
          </a:bodyPr>
          <a:lstStyle/>
          <a:p>
            <a:pPr algn="ctr"/>
            <a:r>
              <a:rPr lang="en-GB" sz="1400">
                <a:latin typeface="Roboto" panose="02000000000000000000" pitchFamily="2" charset="0"/>
                <a:ea typeface="Roboto" panose="02000000000000000000" pitchFamily="2" charset="0"/>
              </a:rPr>
              <a:t>We hope you find the information on our website and resources useful. </a:t>
            </a:r>
            <a:endParaRPr lang="en-GB" sz="1400"/>
          </a:p>
        </p:txBody>
      </p:sp>
      <p:grpSp>
        <p:nvGrpSpPr>
          <p:cNvPr id="17" name="Group 16">
            <a:extLst>
              <a:ext uri="{FF2B5EF4-FFF2-40B4-BE49-F238E27FC236}">
                <a16:creationId xmlns:a16="http://schemas.microsoft.com/office/drawing/2014/main" id="{5688A155-CC1C-4CA5-824A-88B66BF4B7D8}"/>
              </a:ext>
            </a:extLst>
          </p:cNvPr>
          <p:cNvGrpSpPr/>
          <p:nvPr userDrawn="1"/>
        </p:nvGrpSpPr>
        <p:grpSpPr>
          <a:xfrm>
            <a:off x="733079" y="1681195"/>
            <a:ext cx="7643458" cy="2649171"/>
            <a:chOff x="744892" y="3707365"/>
            <a:chExt cx="7643458" cy="2649171"/>
          </a:xfrm>
        </p:grpSpPr>
        <p:sp>
          <p:nvSpPr>
            <p:cNvPr id="18" name="Rectangle 17">
              <a:extLst>
                <a:ext uri="{FF2B5EF4-FFF2-40B4-BE49-F238E27FC236}">
                  <a16:creationId xmlns:a16="http://schemas.microsoft.com/office/drawing/2014/main" id="{B519C287-0C36-43FA-A38F-45E9B4A11B4D}"/>
                </a:ext>
              </a:extLst>
            </p:cNvPr>
            <p:cNvSpPr/>
            <p:nvPr/>
          </p:nvSpPr>
          <p:spPr>
            <a:xfrm>
              <a:off x="744892" y="3707365"/>
              <a:ext cx="3214972"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a:latin typeface="Roboto" panose="02000000000000000000" pitchFamily="2" charset="0"/>
                  <a:ea typeface="Roboto" panose="02000000000000000000" pitchFamily="2" charset="0"/>
                </a:rPr>
                <a:t>Links to External Video Websites</a:t>
              </a:r>
            </a:p>
          </p:txBody>
        </p:sp>
        <p:sp>
          <p:nvSpPr>
            <p:cNvPr id="19" name="Rectangle 18">
              <a:extLst>
                <a:ext uri="{FF2B5EF4-FFF2-40B4-BE49-F238E27FC236}">
                  <a16:creationId xmlns:a16="http://schemas.microsoft.com/office/drawing/2014/main" id="{F9BBE2CC-1604-46EB-BCDA-9F6AB7410668}"/>
                </a:ext>
              </a:extLst>
            </p:cNvPr>
            <p:cNvSpPr/>
            <p:nvPr/>
          </p:nvSpPr>
          <p:spPr>
            <a:xfrm>
              <a:off x="755650" y="3981325"/>
              <a:ext cx="7632700" cy="2375211"/>
            </a:xfrm>
            <a:prstGeom prst="rect">
              <a:avLst/>
            </a:prstGeom>
            <a:solidFill>
              <a:schemeClr val="bg1"/>
            </a:solidFill>
            <a:ln w="19050">
              <a:solidFill>
                <a:srgbClr val="18A0DB"/>
              </a:solidFill>
            </a:ln>
          </p:spPr>
          <p:txBody>
            <a:bodyPr wrap="square" lIns="216000" tIns="216000" rIns="216000" bIns="216000">
              <a:spAutoFit/>
            </a:bodyPr>
            <a:lstStyle/>
            <a:p>
              <a:r>
                <a:rPr lang="en-GB" sz="1400">
                  <a:latin typeface="Roboto" panose="02000000000000000000" pitchFamily="2" charset="0"/>
                  <a:ea typeface="Roboto" panose="02000000000000000000" pitchFamily="2" charset="0"/>
                </a:rPr>
                <a:t>This resource contains links to external video websites. These websites often have </a:t>
              </a:r>
              <a:r>
                <a:rPr lang="en-GB" sz="1400" err="1">
                  <a:latin typeface="Roboto" panose="02000000000000000000" pitchFamily="2" charset="0"/>
                  <a:ea typeface="Roboto" panose="02000000000000000000" pitchFamily="2" charset="0"/>
                </a:rPr>
                <a:t>autoplay</a:t>
              </a:r>
              <a:r>
                <a:rPr lang="en-GB" sz="1400">
                  <a:latin typeface="Roboto" panose="02000000000000000000" pitchFamily="2" charset="0"/>
                  <a:ea typeface="Roboto" panose="02000000000000000000" pitchFamily="2" charset="0"/>
                </a:rPr>
                <a:t> features meaning that other videos will play after the video you are watching finishes. You should disable this feature before using the video in any classroom or similar setting. </a:t>
              </a:r>
              <a:r>
                <a:rPr lang="en-GB" sz="1400" err="1">
                  <a:latin typeface="Roboto" panose="02000000000000000000" pitchFamily="2" charset="0"/>
                  <a:ea typeface="Roboto" panose="02000000000000000000" pitchFamily="2" charset="0"/>
                </a:rPr>
                <a:t>Twinkl</a:t>
              </a:r>
              <a:r>
                <a:rPr lang="en-GB" sz="1400">
                  <a:latin typeface="Roboto" panose="02000000000000000000" pitchFamily="2" charset="0"/>
                  <a:ea typeface="Roboto" panose="02000000000000000000" pitchFamily="2" charset="0"/>
                </a:rPr>
                <a:t> assumes no responsibility for the contents of linked websites. The inclusion of any link in this resource should not be taken as an endorsement of any kind by </a:t>
              </a:r>
              <a:r>
                <a:rPr lang="en-GB" sz="1400" err="1">
                  <a:latin typeface="Roboto" panose="02000000000000000000" pitchFamily="2" charset="0"/>
                  <a:ea typeface="Roboto" panose="02000000000000000000" pitchFamily="2" charset="0"/>
                </a:rPr>
                <a:t>Twinkl</a:t>
              </a:r>
              <a:r>
                <a:rPr lang="en-GB" sz="1400">
                  <a:latin typeface="Roboto" panose="02000000000000000000" pitchFamily="2" charset="0"/>
                  <a:ea typeface="Roboto" panose="02000000000000000000" pitchFamily="2" charset="0"/>
                </a:rPr>
                <a:t> of the linked website or any association with its operators. We have no control over the availability of the linked pages. If the link is not working, please let us know by contacting </a:t>
              </a:r>
              <a:r>
                <a:rPr lang="en-GB" sz="1400" err="1">
                  <a:latin typeface="Roboto" panose="02000000000000000000" pitchFamily="2" charset="0"/>
                  <a:ea typeface="Roboto" panose="02000000000000000000" pitchFamily="2" charset="0"/>
                </a:rPr>
                <a:t>TwinklCares</a:t>
              </a:r>
              <a:r>
                <a:rPr lang="en-GB" sz="1400">
                  <a:latin typeface="Roboto" panose="02000000000000000000" pitchFamily="2" charset="0"/>
                  <a:ea typeface="Roboto" panose="02000000000000000000" pitchFamily="2" charset="0"/>
                </a:rPr>
                <a:t> and we will try to fix it, although we can assume no responsibility if this is </a:t>
              </a:r>
              <a:br>
                <a:rPr lang="en-GB" sz="1400">
                  <a:latin typeface="Roboto" panose="02000000000000000000" pitchFamily="2" charset="0"/>
                  <a:ea typeface="Roboto" panose="02000000000000000000" pitchFamily="2" charset="0"/>
                </a:rPr>
              </a:br>
              <a:r>
                <a:rPr lang="en-GB" sz="1400">
                  <a:latin typeface="Roboto" panose="02000000000000000000" pitchFamily="2" charset="0"/>
                  <a:ea typeface="Roboto" panose="02000000000000000000" pitchFamily="2" charset="0"/>
                </a:rPr>
                <a:t>the case.</a:t>
              </a:r>
            </a:p>
          </p:txBody>
        </p:sp>
      </p:grpSp>
      <p:sp>
        <p:nvSpPr>
          <p:cNvPr id="20" name="TextBox 19">
            <a:extLst>
              <a:ext uri="{FF2B5EF4-FFF2-40B4-BE49-F238E27FC236}">
                <a16:creationId xmlns:a16="http://schemas.microsoft.com/office/drawing/2014/main" id="{DFBBCB53-5B3E-420F-B980-49AC69553407}"/>
              </a:ext>
            </a:extLst>
          </p:cNvPr>
          <p:cNvSpPr txBox="1"/>
          <p:nvPr userDrawn="1"/>
        </p:nvSpPr>
        <p:spPr>
          <a:xfrm>
            <a:off x="755650" y="668014"/>
            <a:ext cx="7632700" cy="523220"/>
          </a:xfrm>
          <a:prstGeom prst="rect">
            <a:avLst/>
          </a:prstGeom>
          <a:noFill/>
        </p:spPr>
        <p:txBody>
          <a:bodyPr wrap="square">
            <a:spAutoFit/>
          </a:bodyPr>
          <a:lstStyle/>
          <a:p>
            <a:pPr lvl="0" algn="ctr"/>
            <a:r>
              <a:rPr lang="en-US" sz="2800" b="1">
                <a:solidFill>
                  <a:srgbClr val="E34192"/>
                </a:solidFill>
                <a:latin typeface="Roboto" panose="02000000000000000000" pitchFamily="2" charset="0"/>
                <a:ea typeface="Roboto" panose="02000000000000000000" pitchFamily="2" charset="0"/>
              </a:rPr>
              <a:t>Disclaimer/s</a:t>
            </a:r>
            <a:endParaRPr lang="en-GB" sz="2800" b="1">
              <a:solidFill>
                <a:srgbClr val="E34192"/>
              </a:solidFill>
            </a:endParaRPr>
          </a:p>
        </p:txBody>
      </p:sp>
    </p:spTree>
    <p:extLst>
      <p:ext uri="{BB962C8B-B14F-4D97-AF65-F5344CB8AC3E}">
        <p14:creationId xmlns:p14="http://schemas.microsoft.com/office/powerpoint/2010/main" val="6715065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Disclaimers Editable">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0" name="Rectangle 9">
            <a:extLst>
              <a:ext uri="{FF2B5EF4-FFF2-40B4-BE49-F238E27FC236}">
                <a16:creationId xmlns:a16="http://schemas.microsoft.com/office/drawing/2014/main" id="{89AF2E5A-21A6-4DED-A279-863F1FD479A6}"/>
              </a:ext>
            </a:extLst>
          </p:cNvPr>
          <p:cNvSpPr/>
          <p:nvPr userDrawn="1"/>
        </p:nvSpPr>
        <p:spPr>
          <a:xfrm>
            <a:off x="743836" y="1163960"/>
            <a:ext cx="7644513" cy="307777"/>
          </a:xfrm>
          <a:prstGeom prst="rect">
            <a:avLst/>
          </a:prstGeom>
        </p:spPr>
        <p:txBody>
          <a:bodyPr wrap="square">
            <a:spAutoFit/>
          </a:bodyPr>
          <a:lstStyle/>
          <a:p>
            <a:pPr algn="ctr"/>
            <a:r>
              <a:rPr lang="en-GB" sz="1400">
                <a:latin typeface="Roboto" panose="02000000000000000000" pitchFamily="2" charset="0"/>
                <a:ea typeface="Roboto" panose="02000000000000000000" pitchFamily="2" charset="0"/>
              </a:rPr>
              <a:t>We hope you find the information on our website and resources useful. </a:t>
            </a:r>
            <a:endParaRPr lang="en-GB" sz="1400"/>
          </a:p>
        </p:txBody>
      </p:sp>
      <p:grpSp>
        <p:nvGrpSpPr>
          <p:cNvPr id="20" name="Group 19">
            <a:extLst>
              <a:ext uri="{FF2B5EF4-FFF2-40B4-BE49-F238E27FC236}">
                <a16:creationId xmlns:a16="http://schemas.microsoft.com/office/drawing/2014/main" id="{0F0C260B-7A5F-4EEA-B147-DE8B78F68034}"/>
              </a:ext>
            </a:extLst>
          </p:cNvPr>
          <p:cNvGrpSpPr/>
          <p:nvPr userDrawn="1"/>
        </p:nvGrpSpPr>
        <p:grpSpPr>
          <a:xfrm>
            <a:off x="733079" y="3957995"/>
            <a:ext cx="7643458" cy="2002840"/>
            <a:chOff x="744892" y="3707365"/>
            <a:chExt cx="7643458" cy="2002840"/>
          </a:xfrm>
        </p:grpSpPr>
        <p:sp>
          <p:nvSpPr>
            <p:cNvPr id="21" name="Rectangle 20">
              <a:extLst>
                <a:ext uri="{FF2B5EF4-FFF2-40B4-BE49-F238E27FC236}">
                  <a16:creationId xmlns:a16="http://schemas.microsoft.com/office/drawing/2014/main" id="{55E2DD96-F714-4CFE-8121-9BD618AA74C8}"/>
                </a:ext>
              </a:extLst>
            </p:cNvPr>
            <p:cNvSpPr/>
            <p:nvPr/>
          </p:nvSpPr>
          <p:spPr>
            <a:xfrm>
              <a:off x="744892" y="3707365"/>
              <a:ext cx="1741673"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1600" b="1">
                  <a:latin typeface="Roboto" panose="02000000000000000000" pitchFamily="2" charset="0"/>
                  <a:ea typeface="Roboto" panose="02000000000000000000" pitchFamily="2" charset="0"/>
                </a:rPr>
                <a:t>Insert Text Here</a:t>
              </a:r>
            </a:p>
          </p:txBody>
        </p:sp>
        <p:sp>
          <p:nvSpPr>
            <p:cNvPr id="22" name="Rectangle 21">
              <a:extLst>
                <a:ext uri="{FF2B5EF4-FFF2-40B4-BE49-F238E27FC236}">
                  <a16:creationId xmlns:a16="http://schemas.microsoft.com/office/drawing/2014/main" id="{110E9556-8ED8-404D-9793-60568C040CEB}"/>
                </a:ext>
              </a:extLst>
            </p:cNvPr>
            <p:cNvSpPr/>
            <p:nvPr/>
          </p:nvSpPr>
          <p:spPr>
            <a:xfrm>
              <a:off x="755650" y="3981325"/>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a:latin typeface="Roboto" panose="02000000000000000000" pitchFamily="2" charset="0"/>
                  <a:ea typeface="Roboto" panose="02000000000000000000" pitchFamily="2" charset="0"/>
                </a:rPr>
                <a:t>Lorem ipsum </a:t>
              </a:r>
              <a:r>
                <a:rPr lang="en-GB" sz="1400" err="1">
                  <a:latin typeface="Roboto" panose="02000000000000000000" pitchFamily="2" charset="0"/>
                  <a:ea typeface="Roboto" panose="02000000000000000000" pitchFamily="2" charset="0"/>
                </a:rPr>
                <a:t>dolor</a:t>
              </a:r>
              <a:r>
                <a:rPr lang="en-GB" sz="1400">
                  <a:latin typeface="Roboto" panose="02000000000000000000" pitchFamily="2" charset="0"/>
                  <a:ea typeface="Roboto" panose="02000000000000000000" pitchFamily="2" charset="0"/>
                </a:rPr>
                <a:t> sit </a:t>
              </a:r>
              <a:r>
                <a:rPr lang="en-GB" sz="1400" err="1">
                  <a:latin typeface="Roboto" panose="02000000000000000000" pitchFamily="2" charset="0"/>
                  <a:ea typeface="Roboto" panose="02000000000000000000" pitchFamily="2" charset="0"/>
                </a:rPr>
                <a:t>amet</a:t>
              </a:r>
              <a:r>
                <a:rPr lang="en-GB" sz="1400">
                  <a:latin typeface="Roboto" panose="02000000000000000000" pitchFamily="2" charset="0"/>
                  <a:ea typeface="Roboto" panose="02000000000000000000" pitchFamily="2" charset="0"/>
                </a:rPr>
                <a:t>, </a:t>
              </a:r>
              <a:r>
                <a:rPr lang="en-GB" sz="1400" err="1">
                  <a:latin typeface="Roboto" panose="02000000000000000000" pitchFamily="2" charset="0"/>
                  <a:ea typeface="Roboto" panose="02000000000000000000" pitchFamily="2" charset="0"/>
                </a:rPr>
                <a:t>consectetur</a:t>
              </a:r>
              <a:r>
                <a:rPr lang="en-GB" sz="1400">
                  <a:latin typeface="Roboto" panose="02000000000000000000" pitchFamily="2" charset="0"/>
                  <a:ea typeface="Roboto" panose="02000000000000000000" pitchFamily="2" charset="0"/>
                </a:rPr>
                <a:t> </a:t>
              </a:r>
              <a:r>
                <a:rPr lang="en-GB" sz="1400" err="1">
                  <a:latin typeface="Roboto" panose="02000000000000000000" pitchFamily="2" charset="0"/>
                  <a:ea typeface="Roboto" panose="02000000000000000000" pitchFamily="2" charset="0"/>
                </a:rPr>
                <a:t>adipiscing</a:t>
              </a:r>
              <a:r>
                <a:rPr lang="en-GB" sz="1400">
                  <a:latin typeface="Roboto" panose="02000000000000000000" pitchFamily="2" charset="0"/>
                  <a:ea typeface="Roboto" panose="02000000000000000000" pitchFamily="2" charset="0"/>
                </a:rPr>
                <a:t> </a:t>
              </a:r>
              <a:r>
                <a:rPr lang="en-GB" sz="1400" err="1">
                  <a:latin typeface="Roboto" panose="02000000000000000000" pitchFamily="2" charset="0"/>
                  <a:ea typeface="Roboto" panose="02000000000000000000" pitchFamily="2" charset="0"/>
                </a:rPr>
                <a:t>elit</a:t>
              </a:r>
              <a:r>
                <a:rPr lang="en-GB" sz="1400">
                  <a:latin typeface="Roboto" panose="02000000000000000000" pitchFamily="2" charset="0"/>
                  <a:ea typeface="Roboto" panose="02000000000000000000" pitchFamily="2" charset="0"/>
                </a:rPr>
                <a:t>, </a:t>
              </a:r>
              <a:r>
                <a:rPr lang="en-GB" sz="1400" err="1">
                  <a:latin typeface="Roboto" panose="02000000000000000000" pitchFamily="2" charset="0"/>
                  <a:ea typeface="Roboto" panose="02000000000000000000" pitchFamily="2" charset="0"/>
                </a:rPr>
                <a:t>sed</a:t>
              </a:r>
              <a:r>
                <a:rPr lang="en-GB" sz="1400">
                  <a:latin typeface="Roboto" panose="02000000000000000000" pitchFamily="2" charset="0"/>
                  <a:ea typeface="Roboto" panose="02000000000000000000" pitchFamily="2" charset="0"/>
                </a:rPr>
                <a:t> do </a:t>
              </a:r>
              <a:r>
                <a:rPr lang="en-GB" sz="1400" err="1">
                  <a:latin typeface="Roboto" panose="02000000000000000000" pitchFamily="2" charset="0"/>
                  <a:ea typeface="Roboto" panose="02000000000000000000" pitchFamily="2" charset="0"/>
                </a:rPr>
                <a:t>eiusmod</a:t>
              </a:r>
              <a:r>
                <a:rPr lang="en-GB" sz="1400">
                  <a:latin typeface="Roboto" panose="02000000000000000000" pitchFamily="2" charset="0"/>
                  <a:ea typeface="Roboto" panose="02000000000000000000" pitchFamily="2" charset="0"/>
                </a:rPr>
                <a:t> </a:t>
              </a:r>
              <a:r>
                <a:rPr lang="en-GB" sz="1400" err="1">
                  <a:latin typeface="Roboto" panose="02000000000000000000" pitchFamily="2" charset="0"/>
                  <a:ea typeface="Roboto" panose="02000000000000000000" pitchFamily="2" charset="0"/>
                </a:rPr>
                <a:t>tempor</a:t>
              </a:r>
              <a:r>
                <a:rPr lang="en-GB" sz="1400">
                  <a:latin typeface="Roboto" panose="02000000000000000000" pitchFamily="2" charset="0"/>
                  <a:ea typeface="Roboto" panose="02000000000000000000" pitchFamily="2" charset="0"/>
                </a:rPr>
                <a:t> </a:t>
              </a:r>
              <a:r>
                <a:rPr lang="en-GB" sz="1400" err="1">
                  <a:latin typeface="Roboto" panose="02000000000000000000" pitchFamily="2" charset="0"/>
                  <a:ea typeface="Roboto" panose="02000000000000000000" pitchFamily="2" charset="0"/>
                </a:rPr>
                <a:t>incididunt</a:t>
              </a:r>
              <a:r>
                <a:rPr lang="en-GB" sz="1400">
                  <a:latin typeface="Roboto" panose="02000000000000000000" pitchFamily="2" charset="0"/>
                  <a:ea typeface="Roboto" panose="02000000000000000000" pitchFamily="2" charset="0"/>
                </a:rPr>
                <a:t> </a:t>
              </a:r>
              <a:r>
                <a:rPr lang="en-GB" sz="1400" err="1">
                  <a:latin typeface="Roboto" panose="02000000000000000000" pitchFamily="2" charset="0"/>
                  <a:ea typeface="Roboto" panose="02000000000000000000" pitchFamily="2" charset="0"/>
                </a:rPr>
                <a:t>ut</a:t>
              </a:r>
              <a:r>
                <a:rPr lang="en-GB" sz="1400">
                  <a:latin typeface="Roboto" panose="02000000000000000000" pitchFamily="2" charset="0"/>
                  <a:ea typeface="Roboto" panose="02000000000000000000" pitchFamily="2" charset="0"/>
                </a:rPr>
                <a:t> labore et dolore magna </a:t>
              </a:r>
              <a:r>
                <a:rPr lang="en-GB" sz="1400" err="1">
                  <a:latin typeface="Roboto" panose="02000000000000000000" pitchFamily="2" charset="0"/>
                  <a:ea typeface="Roboto" panose="02000000000000000000" pitchFamily="2" charset="0"/>
                </a:rPr>
                <a:t>aliqua</a:t>
              </a:r>
              <a:r>
                <a:rPr lang="en-GB" sz="1400">
                  <a:latin typeface="Roboto" panose="02000000000000000000" pitchFamily="2" charset="0"/>
                  <a:ea typeface="Roboto" panose="02000000000000000000" pitchFamily="2" charset="0"/>
                </a:rPr>
                <a:t>. Ut </a:t>
              </a:r>
              <a:r>
                <a:rPr lang="en-GB" sz="1400" err="1">
                  <a:latin typeface="Roboto" panose="02000000000000000000" pitchFamily="2" charset="0"/>
                  <a:ea typeface="Roboto" panose="02000000000000000000" pitchFamily="2" charset="0"/>
                </a:rPr>
                <a:t>enim</a:t>
              </a:r>
              <a:r>
                <a:rPr lang="en-GB" sz="1400">
                  <a:latin typeface="Roboto" panose="02000000000000000000" pitchFamily="2" charset="0"/>
                  <a:ea typeface="Roboto" panose="02000000000000000000" pitchFamily="2" charset="0"/>
                </a:rPr>
                <a:t> ad minim </a:t>
              </a:r>
              <a:r>
                <a:rPr lang="en-GB" sz="1400" err="1">
                  <a:latin typeface="Roboto" panose="02000000000000000000" pitchFamily="2" charset="0"/>
                  <a:ea typeface="Roboto" panose="02000000000000000000" pitchFamily="2" charset="0"/>
                </a:rPr>
                <a:t>veniam</a:t>
              </a:r>
              <a:r>
                <a:rPr lang="en-GB" sz="1400">
                  <a:latin typeface="Roboto" panose="02000000000000000000" pitchFamily="2" charset="0"/>
                  <a:ea typeface="Roboto" panose="02000000000000000000" pitchFamily="2" charset="0"/>
                </a:rPr>
                <a:t>, </a:t>
              </a:r>
              <a:r>
                <a:rPr lang="en-GB" sz="1400" err="1">
                  <a:latin typeface="Roboto" panose="02000000000000000000" pitchFamily="2" charset="0"/>
                  <a:ea typeface="Roboto" panose="02000000000000000000" pitchFamily="2" charset="0"/>
                </a:rPr>
                <a:t>quis</a:t>
              </a:r>
              <a:r>
                <a:rPr lang="en-GB" sz="1400">
                  <a:latin typeface="Roboto" panose="02000000000000000000" pitchFamily="2" charset="0"/>
                  <a:ea typeface="Roboto" panose="02000000000000000000" pitchFamily="2" charset="0"/>
                </a:rPr>
                <a:t> </a:t>
              </a:r>
              <a:r>
                <a:rPr lang="en-GB" sz="1400" err="1">
                  <a:latin typeface="Roboto" panose="02000000000000000000" pitchFamily="2" charset="0"/>
                  <a:ea typeface="Roboto" panose="02000000000000000000" pitchFamily="2" charset="0"/>
                </a:rPr>
                <a:t>nostrud</a:t>
              </a:r>
              <a:r>
                <a:rPr lang="en-GB" sz="1400">
                  <a:latin typeface="Roboto" panose="02000000000000000000" pitchFamily="2" charset="0"/>
                  <a:ea typeface="Roboto" panose="02000000000000000000" pitchFamily="2" charset="0"/>
                </a:rPr>
                <a:t> exercitation </a:t>
              </a:r>
              <a:r>
                <a:rPr lang="en-GB" sz="1400" err="1">
                  <a:latin typeface="Roboto" panose="02000000000000000000" pitchFamily="2" charset="0"/>
                  <a:ea typeface="Roboto" panose="02000000000000000000" pitchFamily="2" charset="0"/>
                </a:rPr>
                <a:t>ullamco</a:t>
              </a:r>
              <a:r>
                <a:rPr lang="en-GB" sz="1400">
                  <a:latin typeface="Roboto" panose="02000000000000000000" pitchFamily="2" charset="0"/>
                  <a:ea typeface="Roboto" panose="02000000000000000000" pitchFamily="2" charset="0"/>
                </a:rPr>
                <a:t> </a:t>
              </a:r>
              <a:r>
                <a:rPr lang="en-GB" sz="1400" err="1">
                  <a:latin typeface="Roboto" panose="02000000000000000000" pitchFamily="2" charset="0"/>
                  <a:ea typeface="Roboto" panose="02000000000000000000" pitchFamily="2" charset="0"/>
                </a:rPr>
                <a:t>laboris</a:t>
              </a:r>
              <a:r>
                <a:rPr lang="en-GB" sz="1400">
                  <a:latin typeface="Roboto" panose="02000000000000000000" pitchFamily="2" charset="0"/>
                  <a:ea typeface="Roboto" panose="02000000000000000000" pitchFamily="2" charset="0"/>
                </a:rPr>
                <a:t> nisi </a:t>
              </a:r>
              <a:r>
                <a:rPr lang="en-GB" sz="1400" err="1">
                  <a:latin typeface="Roboto" panose="02000000000000000000" pitchFamily="2" charset="0"/>
                  <a:ea typeface="Roboto" panose="02000000000000000000" pitchFamily="2" charset="0"/>
                </a:rPr>
                <a:t>ut</a:t>
              </a:r>
              <a:r>
                <a:rPr lang="en-GB" sz="1400">
                  <a:latin typeface="Roboto" panose="02000000000000000000" pitchFamily="2" charset="0"/>
                  <a:ea typeface="Roboto" panose="02000000000000000000" pitchFamily="2" charset="0"/>
                </a:rPr>
                <a:t> </a:t>
              </a:r>
              <a:r>
                <a:rPr lang="en-GB" sz="1400" err="1">
                  <a:latin typeface="Roboto" panose="02000000000000000000" pitchFamily="2" charset="0"/>
                  <a:ea typeface="Roboto" panose="02000000000000000000" pitchFamily="2" charset="0"/>
                </a:rPr>
                <a:t>aliquip</a:t>
              </a:r>
              <a:r>
                <a:rPr lang="en-GB" sz="1400">
                  <a:latin typeface="Roboto" panose="02000000000000000000" pitchFamily="2" charset="0"/>
                  <a:ea typeface="Roboto" panose="02000000000000000000" pitchFamily="2" charset="0"/>
                </a:rPr>
                <a:t> ex </a:t>
              </a:r>
              <a:r>
                <a:rPr lang="en-GB" sz="1400" err="1">
                  <a:latin typeface="Roboto" panose="02000000000000000000" pitchFamily="2" charset="0"/>
                  <a:ea typeface="Roboto" panose="02000000000000000000" pitchFamily="2" charset="0"/>
                </a:rPr>
                <a:t>ea</a:t>
              </a:r>
              <a:r>
                <a:rPr lang="en-GB" sz="1400">
                  <a:latin typeface="Roboto" panose="02000000000000000000" pitchFamily="2" charset="0"/>
                  <a:ea typeface="Roboto" panose="02000000000000000000" pitchFamily="2" charset="0"/>
                </a:rPr>
                <a:t> </a:t>
              </a:r>
              <a:r>
                <a:rPr lang="en-GB" sz="1400" err="1">
                  <a:latin typeface="Roboto" panose="02000000000000000000" pitchFamily="2" charset="0"/>
                  <a:ea typeface="Roboto" panose="02000000000000000000" pitchFamily="2" charset="0"/>
                </a:rPr>
                <a:t>commodo</a:t>
              </a:r>
              <a:r>
                <a:rPr lang="en-GB" sz="1400">
                  <a:latin typeface="Roboto" panose="02000000000000000000" pitchFamily="2" charset="0"/>
                  <a:ea typeface="Roboto" panose="02000000000000000000" pitchFamily="2" charset="0"/>
                </a:rPr>
                <a:t> </a:t>
              </a:r>
              <a:r>
                <a:rPr lang="en-GB" sz="1400" err="1">
                  <a:latin typeface="Roboto" panose="02000000000000000000" pitchFamily="2" charset="0"/>
                  <a:ea typeface="Roboto" panose="02000000000000000000" pitchFamily="2" charset="0"/>
                </a:rPr>
                <a:t>consequat</a:t>
              </a:r>
              <a:r>
                <a:rPr lang="en-GB" sz="1400">
                  <a:latin typeface="Roboto" panose="02000000000000000000" pitchFamily="2" charset="0"/>
                  <a:ea typeface="Roboto" panose="02000000000000000000" pitchFamily="2" charset="0"/>
                </a:rPr>
                <a:t>. Duis </a:t>
              </a:r>
              <a:r>
                <a:rPr lang="en-GB" sz="1400" err="1">
                  <a:latin typeface="Roboto" panose="02000000000000000000" pitchFamily="2" charset="0"/>
                  <a:ea typeface="Roboto" panose="02000000000000000000" pitchFamily="2" charset="0"/>
                </a:rPr>
                <a:t>aute</a:t>
              </a:r>
              <a:r>
                <a:rPr lang="en-GB" sz="1400">
                  <a:latin typeface="Roboto" panose="02000000000000000000" pitchFamily="2" charset="0"/>
                  <a:ea typeface="Roboto" panose="02000000000000000000" pitchFamily="2" charset="0"/>
                </a:rPr>
                <a:t> </a:t>
              </a:r>
              <a:r>
                <a:rPr lang="en-GB" sz="1400" err="1">
                  <a:latin typeface="Roboto" panose="02000000000000000000" pitchFamily="2" charset="0"/>
                  <a:ea typeface="Roboto" panose="02000000000000000000" pitchFamily="2" charset="0"/>
                </a:rPr>
                <a:t>irure</a:t>
              </a:r>
              <a:r>
                <a:rPr lang="en-GB" sz="1400">
                  <a:latin typeface="Roboto" panose="02000000000000000000" pitchFamily="2" charset="0"/>
                  <a:ea typeface="Roboto" panose="02000000000000000000" pitchFamily="2" charset="0"/>
                </a:rPr>
                <a:t> </a:t>
              </a:r>
              <a:r>
                <a:rPr lang="en-GB" sz="1400" err="1">
                  <a:latin typeface="Roboto" panose="02000000000000000000" pitchFamily="2" charset="0"/>
                  <a:ea typeface="Roboto" panose="02000000000000000000" pitchFamily="2" charset="0"/>
                </a:rPr>
                <a:t>dolor</a:t>
              </a:r>
              <a:r>
                <a:rPr lang="en-GB" sz="1400">
                  <a:latin typeface="Roboto" panose="02000000000000000000" pitchFamily="2" charset="0"/>
                  <a:ea typeface="Roboto" panose="02000000000000000000" pitchFamily="2" charset="0"/>
                </a:rPr>
                <a:t> in </a:t>
              </a:r>
              <a:r>
                <a:rPr lang="en-GB" sz="1400" err="1">
                  <a:latin typeface="Roboto" panose="02000000000000000000" pitchFamily="2" charset="0"/>
                  <a:ea typeface="Roboto" panose="02000000000000000000" pitchFamily="2" charset="0"/>
                </a:rPr>
                <a:t>reprehenderit</a:t>
              </a:r>
              <a:r>
                <a:rPr lang="en-GB" sz="1400">
                  <a:latin typeface="Roboto" panose="02000000000000000000" pitchFamily="2" charset="0"/>
                  <a:ea typeface="Roboto" panose="02000000000000000000" pitchFamily="2" charset="0"/>
                </a:rPr>
                <a:t> in </a:t>
              </a:r>
              <a:r>
                <a:rPr lang="en-GB" sz="1400" err="1">
                  <a:latin typeface="Roboto" panose="02000000000000000000" pitchFamily="2" charset="0"/>
                  <a:ea typeface="Roboto" panose="02000000000000000000" pitchFamily="2" charset="0"/>
                </a:rPr>
                <a:t>voluptate</a:t>
              </a:r>
              <a:r>
                <a:rPr lang="en-GB" sz="1400">
                  <a:latin typeface="Roboto" panose="02000000000000000000" pitchFamily="2" charset="0"/>
                  <a:ea typeface="Roboto" panose="02000000000000000000" pitchFamily="2" charset="0"/>
                </a:rPr>
                <a:t> </a:t>
              </a:r>
              <a:r>
                <a:rPr lang="en-GB" sz="1400" err="1">
                  <a:latin typeface="Roboto" panose="02000000000000000000" pitchFamily="2" charset="0"/>
                  <a:ea typeface="Roboto" panose="02000000000000000000" pitchFamily="2" charset="0"/>
                </a:rPr>
                <a:t>velit</a:t>
              </a:r>
              <a:r>
                <a:rPr lang="en-GB" sz="1400">
                  <a:latin typeface="Roboto" panose="02000000000000000000" pitchFamily="2" charset="0"/>
                  <a:ea typeface="Roboto" panose="02000000000000000000" pitchFamily="2" charset="0"/>
                </a:rPr>
                <a:t> </a:t>
              </a:r>
              <a:r>
                <a:rPr lang="en-GB" sz="1400" err="1">
                  <a:latin typeface="Roboto" panose="02000000000000000000" pitchFamily="2" charset="0"/>
                  <a:ea typeface="Roboto" panose="02000000000000000000" pitchFamily="2" charset="0"/>
                </a:rPr>
                <a:t>esse</a:t>
              </a:r>
              <a:r>
                <a:rPr lang="en-GB" sz="1400">
                  <a:latin typeface="Roboto" panose="02000000000000000000" pitchFamily="2" charset="0"/>
                  <a:ea typeface="Roboto" panose="02000000000000000000" pitchFamily="2" charset="0"/>
                </a:rPr>
                <a:t> </a:t>
              </a:r>
              <a:r>
                <a:rPr lang="en-GB" sz="1400" err="1">
                  <a:latin typeface="Roboto" panose="02000000000000000000" pitchFamily="2" charset="0"/>
                  <a:ea typeface="Roboto" panose="02000000000000000000" pitchFamily="2" charset="0"/>
                </a:rPr>
                <a:t>cillum</a:t>
              </a:r>
              <a:r>
                <a:rPr lang="en-GB" sz="1400">
                  <a:latin typeface="Roboto" panose="02000000000000000000" pitchFamily="2" charset="0"/>
                  <a:ea typeface="Roboto" panose="02000000000000000000" pitchFamily="2" charset="0"/>
                </a:rPr>
                <a:t> dolore </a:t>
              </a:r>
              <a:r>
                <a:rPr lang="en-GB" sz="1400" err="1">
                  <a:latin typeface="Roboto" panose="02000000000000000000" pitchFamily="2" charset="0"/>
                  <a:ea typeface="Roboto" panose="02000000000000000000" pitchFamily="2" charset="0"/>
                </a:rPr>
                <a:t>eu</a:t>
              </a:r>
              <a:r>
                <a:rPr lang="en-GB" sz="1400">
                  <a:latin typeface="Roboto" panose="02000000000000000000" pitchFamily="2" charset="0"/>
                  <a:ea typeface="Roboto" panose="02000000000000000000" pitchFamily="2" charset="0"/>
                </a:rPr>
                <a:t> </a:t>
              </a:r>
              <a:r>
                <a:rPr lang="en-GB" sz="1400" err="1">
                  <a:latin typeface="Roboto" panose="02000000000000000000" pitchFamily="2" charset="0"/>
                  <a:ea typeface="Roboto" panose="02000000000000000000" pitchFamily="2" charset="0"/>
                </a:rPr>
                <a:t>fugiat</a:t>
              </a:r>
              <a:r>
                <a:rPr lang="en-GB" sz="1400">
                  <a:latin typeface="Roboto" panose="02000000000000000000" pitchFamily="2" charset="0"/>
                  <a:ea typeface="Roboto" panose="02000000000000000000" pitchFamily="2" charset="0"/>
                </a:rPr>
                <a:t> </a:t>
              </a:r>
              <a:r>
                <a:rPr lang="en-GB" sz="1400" err="1">
                  <a:latin typeface="Roboto" panose="02000000000000000000" pitchFamily="2" charset="0"/>
                  <a:ea typeface="Roboto" panose="02000000000000000000" pitchFamily="2" charset="0"/>
                </a:rPr>
                <a:t>nulla</a:t>
              </a:r>
              <a:r>
                <a:rPr lang="en-GB" sz="1400">
                  <a:latin typeface="Roboto" panose="02000000000000000000" pitchFamily="2" charset="0"/>
                  <a:ea typeface="Roboto" panose="02000000000000000000" pitchFamily="2" charset="0"/>
                </a:rPr>
                <a:t> </a:t>
              </a:r>
              <a:r>
                <a:rPr lang="en-GB" sz="1400" err="1">
                  <a:latin typeface="Roboto" panose="02000000000000000000" pitchFamily="2" charset="0"/>
                  <a:ea typeface="Roboto" panose="02000000000000000000" pitchFamily="2" charset="0"/>
                </a:rPr>
                <a:t>pariatur</a:t>
              </a:r>
              <a:r>
                <a:rPr lang="en-GB" sz="1400">
                  <a:latin typeface="Roboto" panose="02000000000000000000" pitchFamily="2" charset="0"/>
                  <a:ea typeface="Roboto" panose="02000000000000000000" pitchFamily="2" charset="0"/>
                </a:rPr>
                <a:t>. </a:t>
              </a:r>
              <a:r>
                <a:rPr lang="en-GB" sz="1400" err="1">
                  <a:latin typeface="Roboto" panose="02000000000000000000" pitchFamily="2" charset="0"/>
                  <a:ea typeface="Roboto" panose="02000000000000000000" pitchFamily="2" charset="0"/>
                </a:rPr>
                <a:t>Excepteur</a:t>
              </a:r>
              <a:r>
                <a:rPr lang="en-GB" sz="1400">
                  <a:latin typeface="Roboto" panose="02000000000000000000" pitchFamily="2" charset="0"/>
                  <a:ea typeface="Roboto" panose="02000000000000000000" pitchFamily="2" charset="0"/>
                </a:rPr>
                <a:t> </a:t>
              </a:r>
              <a:r>
                <a:rPr lang="en-GB" sz="1400" err="1">
                  <a:latin typeface="Roboto" panose="02000000000000000000" pitchFamily="2" charset="0"/>
                  <a:ea typeface="Roboto" panose="02000000000000000000" pitchFamily="2" charset="0"/>
                </a:rPr>
                <a:t>sint</a:t>
              </a:r>
              <a:r>
                <a:rPr lang="en-GB" sz="1400">
                  <a:latin typeface="Roboto" panose="02000000000000000000" pitchFamily="2" charset="0"/>
                  <a:ea typeface="Roboto" panose="02000000000000000000" pitchFamily="2" charset="0"/>
                </a:rPr>
                <a:t> </a:t>
              </a:r>
              <a:r>
                <a:rPr lang="en-GB" sz="1400" err="1">
                  <a:latin typeface="Roboto" panose="02000000000000000000" pitchFamily="2" charset="0"/>
                  <a:ea typeface="Roboto" panose="02000000000000000000" pitchFamily="2" charset="0"/>
                </a:rPr>
                <a:t>occaecat</a:t>
              </a:r>
              <a:r>
                <a:rPr lang="en-GB" sz="1400">
                  <a:latin typeface="Roboto" panose="02000000000000000000" pitchFamily="2" charset="0"/>
                  <a:ea typeface="Roboto" panose="02000000000000000000" pitchFamily="2" charset="0"/>
                </a:rPr>
                <a:t> </a:t>
              </a:r>
              <a:r>
                <a:rPr lang="en-GB" sz="1400" err="1">
                  <a:latin typeface="Roboto" panose="02000000000000000000" pitchFamily="2" charset="0"/>
                  <a:ea typeface="Roboto" panose="02000000000000000000" pitchFamily="2" charset="0"/>
                </a:rPr>
                <a:t>cupidatat</a:t>
              </a:r>
              <a:r>
                <a:rPr lang="en-GB" sz="1400">
                  <a:latin typeface="Roboto" panose="02000000000000000000" pitchFamily="2" charset="0"/>
                  <a:ea typeface="Roboto" panose="02000000000000000000" pitchFamily="2" charset="0"/>
                </a:rPr>
                <a:t> non </a:t>
              </a:r>
              <a:r>
                <a:rPr lang="en-GB" sz="1400" err="1">
                  <a:latin typeface="Roboto" panose="02000000000000000000" pitchFamily="2" charset="0"/>
                  <a:ea typeface="Roboto" panose="02000000000000000000" pitchFamily="2" charset="0"/>
                </a:rPr>
                <a:t>proident</a:t>
              </a:r>
              <a:r>
                <a:rPr lang="en-GB" sz="1400">
                  <a:latin typeface="Roboto" panose="02000000000000000000" pitchFamily="2" charset="0"/>
                  <a:ea typeface="Roboto" panose="02000000000000000000" pitchFamily="2" charset="0"/>
                </a:rPr>
                <a:t>, sunt in culpa qui </a:t>
              </a:r>
              <a:r>
                <a:rPr lang="en-GB" sz="1400" err="1">
                  <a:latin typeface="Roboto" panose="02000000000000000000" pitchFamily="2" charset="0"/>
                  <a:ea typeface="Roboto" panose="02000000000000000000" pitchFamily="2" charset="0"/>
                </a:rPr>
                <a:t>officia</a:t>
              </a:r>
              <a:r>
                <a:rPr lang="en-GB" sz="1400">
                  <a:latin typeface="Roboto" panose="02000000000000000000" pitchFamily="2" charset="0"/>
                  <a:ea typeface="Roboto" panose="02000000000000000000" pitchFamily="2" charset="0"/>
                </a:rPr>
                <a:t> </a:t>
              </a:r>
              <a:r>
                <a:rPr lang="en-GB" sz="1400" err="1">
                  <a:latin typeface="Roboto" panose="02000000000000000000" pitchFamily="2" charset="0"/>
                  <a:ea typeface="Roboto" panose="02000000000000000000" pitchFamily="2" charset="0"/>
                </a:rPr>
                <a:t>deserunt</a:t>
              </a:r>
              <a:r>
                <a:rPr lang="en-GB" sz="1400">
                  <a:latin typeface="Roboto" panose="02000000000000000000" pitchFamily="2" charset="0"/>
                  <a:ea typeface="Roboto" panose="02000000000000000000" pitchFamily="2" charset="0"/>
                </a:rPr>
                <a:t> </a:t>
              </a:r>
              <a:r>
                <a:rPr lang="en-GB" sz="1400" err="1">
                  <a:latin typeface="Roboto" panose="02000000000000000000" pitchFamily="2" charset="0"/>
                  <a:ea typeface="Roboto" panose="02000000000000000000" pitchFamily="2" charset="0"/>
                </a:rPr>
                <a:t>mollit</a:t>
              </a:r>
              <a:r>
                <a:rPr lang="en-GB" sz="1400">
                  <a:latin typeface="Roboto" panose="02000000000000000000" pitchFamily="2" charset="0"/>
                  <a:ea typeface="Roboto" panose="02000000000000000000" pitchFamily="2" charset="0"/>
                </a:rPr>
                <a:t> </a:t>
              </a:r>
              <a:r>
                <a:rPr lang="en-GB" sz="1400" err="1">
                  <a:latin typeface="Roboto" panose="02000000000000000000" pitchFamily="2" charset="0"/>
                  <a:ea typeface="Roboto" panose="02000000000000000000" pitchFamily="2" charset="0"/>
                </a:rPr>
                <a:t>anim</a:t>
              </a:r>
              <a:r>
                <a:rPr lang="en-GB" sz="1400">
                  <a:latin typeface="Roboto" panose="02000000000000000000" pitchFamily="2" charset="0"/>
                  <a:ea typeface="Roboto" panose="02000000000000000000" pitchFamily="2" charset="0"/>
                </a:rPr>
                <a:t> id </a:t>
              </a:r>
              <a:r>
                <a:rPr lang="en-GB" sz="1400" err="1">
                  <a:latin typeface="Roboto" panose="02000000000000000000" pitchFamily="2" charset="0"/>
                  <a:ea typeface="Roboto" panose="02000000000000000000" pitchFamily="2" charset="0"/>
                </a:rPr>
                <a:t>est</a:t>
              </a:r>
              <a:r>
                <a:rPr lang="en-GB" sz="1400">
                  <a:latin typeface="Roboto" panose="02000000000000000000" pitchFamily="2" charset="0"/>
                  <a:ea typeface="Roboto" panose="02000000000000000000" pitchFamily="2" charset="0"/>
                </a:rPr>
                <a:t> </a:t>
              </a:r>
              <a:r>
                <a:rPr lang="en-GB" sz="1400" err="1">
                  <a:latin typeface="Roboto" panose="02000000000000000000" pitchFamily="2" charset="0"/>
                  <a:ea typeface="Roboto" panose="02000000000000000000" pitchFamily="2" charset="0"/>
                </a:rPr>
                <a:t>laborum</a:t>
              </a:r>
              <a:r>
                <a:rPr lang="en-GB" sz="1400">
                  <a:latin typeface="Roboto" panose="02000000000000000000" pitchFamily="2" charset="0"/>
                  <a:ea typeface="Roboto" panose="02000000000000000000" pitchFamily="2" charset="0"/>
                </a:rPr>
                <a:t>.</a:t>
              </a:r>
            </a:p>
          </p:txBody>
        </p:sp>
      </p:grpSp>
      <p:sp>
        <p:nvSpPr>
          <p:cNvPr id="23" name="TextBox 22">
            <a:extLst>
              <a:ext uri="{FF2B5EF4-FFF2-40B4-BE49-F238E27FC236}">
                <a16:creationId xmlns:a16="http://schemas.microsoft.com/office/drawing/2014/main" id="{A19C2661-D570-405D-A1E4-6CF9CAC8BE24}"/>
              </a:ext>
            </a:extLst>
          </p:cNvPr>
          <p:cNvSpPr txBox="1"/>
          <p:nvPr userDrawn="1"/>
        </p:nvSpPr>
        <p:spPr>
          <a:xfrm>
            <a:off x="755650" y="668014"/>
            <a:ext cx="7632700" cy="523220"/>
          </a:xfrm>
          <a:prstGeom prst="rect">
            <a:avLst/>
          </a:prstGeom>
          <a:noFill/>
        </p:spPr>
        <p:txBody>
          <a:bodyPr wrap="square">
            <a:spAutoFit/>
          </a:bodyPr>
          <a:lstStyle/>
          <a:p>
            <a:pPr lvl="0" algn="ctr"/>
            <a:r>
              <a:rPr lang="en-US" sz="2800" b="1">
                <a:solidFill>
                  <a:srgbClr val="E34192"/>
                </a:solidFill>
                <a:latin typeface="Roboto" panose="02000000000000000000" pitchFamily="2" charset="0"/>
                <a:ea typeface="Roboto" panose="02000000000000000000" pitchFamily="2" charset="0"/>
              </a:rPr>
              <a:t>Disclaimer/s</a:t>
            </a:r>
            <a:endParaRPr lang="en-GB" sz="2800" b="1">
              <a:solidFill>
                <a:srgbClr val="E34192"/>
              </a:solidFill>
            </a:endParaRPr>
          </a:p>
        </p:txBody>
      </p:sp>
      <p:grpSp>
        <p:nvGrpSpPr>
          <p:cNvPr id="40" name="Group 39">
            <a:extLst>
              <a:ext uri="{FF2B5EF4-FFF2-40B4-BE49-F238E27FC236}">
                <a16:creationId xmlns:a16="http://schemas.microsoft.com/office/drawing/2014/main" id="{C6AC6D2F-10A3-489C-9A80-706183C3A327}"/>
              </a:ext>
            </a:extLst>
          </p:cNvPr>
          <p:cNvGrpSpPr/>
          <p:nvPr userDrawn="1"/>
        </p:nvGrpSpPr>
        <p:grpSpPr>
          <a:xfrm>
            <a:off x="735818" y="1678482"/>
            <a:ext cx="7643458" cy="2002840"/>
            <a:chOff x="744892" y="3707365"/>
            <a:chExt cx="7643458" cy="2002840"/>
          </a:xfrm>
        </p:grpSpPr>
        <p:sp>
          <p:nvSpPr>
            <p:cNvPr id="41" name="Rectangle 40">
              <a:extLst>
                <a:ext uri="{FF2B5EF4-FFF2-40B4-BE49-F238E27FC236}">
                  <a16:creationId xmlns:a16="http://schemas.microsoft.com/office/drawing/2014/main" id="{B0D18F5C-122B-478C-AA2E-1A9D89C3D4CD}"/>
                </a:ext>
              </a:extLst>
            </p:cNvPr>
            <p:cNvSpPr/>
            <p:nvPr/>
          </p:nvSpPr>
          <p:spPr>
            <a:xfrm>
              <a:off x="744892" y="3707365"/>
              <a:ext cx="1741673"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1600" b="1">
                  <a:latin typeface="Roboto" panose="02000000000000000000" pitchFamily="2" charset="0"/>
                  <a:ea typeface="Roboto" panose="02000000000000000000" pitchFamily="2" charset="0"/>
                </a:rPr>
                <a:t>Insert Text Here</a:t>
              </a:r>
            </a:p>
          </p:txBody>
        </p:sp>
        <p:sp>
          <p:nvSpPr>
            <p:cNvPr id="42" name="Rectangle 41">
              <a:extLst>
                <a:ext uri="{FF2B5EF4-FFF2-40B4-BE49-F238E27FC236}">
                  <a16:creationId xmlns:a16="http://schemas.microsoft.com/office/drawing/2014/main" id="{43633EA5-BFCB-47C1-B42E-6602A01D8301}"/>
                </a:ext>
              </a:extLst>
            </p:cNvPr>
            <p:cNvSpPr/>
            <p:nvPr/>
          </p:nvSpPr>
          <p:spPr>
            <a:xfrm>
              <a:off x="755650" y="3981325"/>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a:latin typeface="Roboto" panose="02000000000000000000" pitchFamily="2" charset="0"/>
                  <a:ea typeface="Roboto" panose="02000000000000000000" pitchFamily="2" charset="0"/>
                </a:rPr>
                <a:t>Lorem ipsum </a:t>
              </a:r>
              <a:r>
                <a:rPr lang="en-GB" sz="1400" err="1">
                  <a:latin typeface="Roboto" panose="02000000000000000000" pitchFamily="2" charset="0"/>
                  <a:ea typeface="Roboto" panose="02000000000000000000" pitchFamily="2" charset="0"/>
                </a:rPr>
                <a:t>dolor</a:t>
              </a:r>
              <a:r>
                <a:rPr lang="en-GB" sz="1400">
                  <a:latin typeface="Roboto" panose="02000000000000000000" pitchFamily="2" charset="0"/>
                  <a:ea typeface="Roboto" panose="02000000000000000000" pitchFamily="2" charset="0"/>
                </a:rPr>
                <a:t> sit </a:t>
              </a:r>
              <a:r>
                <a:rPr lang="en-GB" sz="1400" err="1">
                  <a:latin typeface="Roboto" panose="02000000000000000000" pitchFamily="2" charset="0"/>
                  <a:ea typeface="Roboto" panose="02000000000000000000" pitchFamily="2" charset="0"/>
                </a:rPr>
                <a:t>amet</a:t>
              </a:r>
              <a:r>
                <a:rPr lang="en-GB" sz="1400">
                  <a:latin typeface="Roboto" panose="02000000000000000000" pitchFamily="2" charset="0"/>
                  <a:ea typeface="Roboto" panose="02000000000000000000" pitchFamily="2" charset="0"/>
                </a:rPr>
                <a:t>, </a:t>
              </a:r>
              <a:r>
                <a:rPr lang="en-GB" sz="1400" err="1">
                  <a:latin typeface="Roboto" panose="02000000000000000000" pitchFamily="2" charset="0"/>
                  <a:ea typeface="Roboto" panose="02000000000000000000" pitchFamily="2" charset="0"/>
                </a:rPr>
                <a:t>consectetur</a:t>
              </a:r>
              <a:r>
                <a:rPr lang="en-GB" sz="1400">
                  <a:latin typeface="Roboto" panose="02000000000000000000" pitchFamily="2" charset="0"/>
                  <a:ea typeface="Roboto" panose="02000000000000000000" pitchFamily="2" charset="0"/>
                </a:rPr>
                <a:t> </a:t>
              </a:r>
              <a:r>
                <a:rPr lang="en-GB" sz="1400" err="1">
                  <a:latin typeface="Roboto" panose="02000000000000000000" pitchFamily="2" charset="0"/>
                  <a:ea typeface="Roboto" panose="02000000000000000000" pitchFamily="2" charset="0"/>
                </a:rPr>
                <a:t>adipiscing</a:t>
              </a:r>
              <a:r>
                <a:rPr lang="en-GB" sz="1400">
                  <a:latin typeface="Roboto" panose="02000000000000000000" pitchFamily="2" charset="0"/>
                  <a:ea typeface="Roboto" panose="02000000000000000000" pitchFamily="2" charset="0"/>
                </a:rPr>
                <a:t> </a:t>
              </a:r>
              <a:r>
                <a:rPr lang="en-GB" sz="1400" err="1">
                  <a:latin typeface="Roboto" panose="02000000000000000000" pitchFamily="2" charset="0"/>
                  <a:ea typeface="Roboto" panose="02000000000000000000" pitchFamily="2" charset="0"/>
                </a:rPr>
                <a:t>elit</a:t>
              </a:r>
              <a:r>
                <a:rPr lang="en-GB" sz="1400">
                  <a:latin typeface="Roboto" panose="02000000000000000000" pitchFamily="2" charset="0"/>
                  <a:ea typeface="Roboto" panose="02000000000000000000" pitchFamily="2" charset="0"/>
                </a:rPr>
                <a:t>, </a:t>
              </a:r>
              <a:r>
                <a:rPr lang="en-GB" sz="1400" err="1">
                  <a:latin typeface="Roboto" panose="02000000000000000000" pitchFamily="2" charset="0"/>
                  <a:ea typeface="Roboto" panose="02000000000000000000" pitchFamily="2" charset="0"/>
                </a:rPr>
                <a:t>sed</a:t>
              </a:r>
              <a:r>
                <a:rPr lang="en-GB" sz="1400">
                  <a:latin typeface="Roboto" panose="02000000000000000000" pitchFamily="2" charset="0"/>
                  <a:ea typeface="Roboto" panose="02000000000000000000" pitchFamily="2" charset="0"/>
                </a:rPr>
                <a:t> do </a:t>
              </a:r>
              <a:r>
                <a:rPr lang="en-GB" sz="1400" err="1">
                  <a:latin typeface="Roboto" panose="02000000000000000000" pitchFamily="2" charset="0"/>
                  <a:ea typeface="Roboto" panose="02000000000000000000" pitchFamily="2" charset="0"/>
                </a:rPr>
                <a:t>eiusmod</a:t>
              </a:r>
              <a:r>
                <a:rPr lang="en-GB" sz="1400">
                  <a:latin typeface="Roboto" panose="02000000000000000000" pitchFamily="2" charset="0"/>
                  <a:ea typeface="Roboto" panose="02000000000000000000" pitchFamily="2" charset="0"/>
                </a:rPr>
                <a:t> </a:t>
              </a:r>
              <a:r>
                <a:rPr lang="en-GB" sz="1400" err="1">
                  <a:latin typeface="Roboto" panose="02000000000000000000" pitchFamily="2" charset="0"/>
                  <a:ea typeface="Roboto" panose="02000000000000000000" pitchFamily="2" charset="0"/>
                </a:rPr>
                <a:t>tempor</a:t>
              </a:r>
              <a:r>
                <a:rPr lang="en-GB" sz="1400">
                  <a:latin typeface="Roboto" panose="02000000000000000000" pitchFamily="2" charset="0"/>
                  <a:ea typeface="Roboto" panose="02000000000000000000" pitchFamily="2" charset="0"/>
                </a:rPr>
                <a:t> </a:t>
              </a:r>
              <a:r>
                <a:rPr lang="en-GB" sz="1400" err="1">
                  <a:latin typeface="Roboto" panose="02000000000000000000" pitchFamily="2" charset="0"/>
                  <a:ea typeface="Roboto" panose="02000000000000000000" pitchFamily="2" charset="0"/>
                </a:rPr>
                <a:t>incididunt</a:t>
              </a:r>
              <a:r>
                <a:rPr lang="en-GB" sz="1400">
                  <a:latin typeface="Roboto" panose="02000000000000000000" pitchFamily="2" charset="0"/>
                  <a:ea typeface="Roboto" panose="02000000000000000000" pitchFamily="2" charset="0"/>
                </a:rPr>
                <a:t> </a:t>
              </a:r>
              <a:r>
                <a:rPr lang="en-GB" sz="1400" err="1">
                  <a:latin typeface="Roboto" panose="02000000000000000000" pitchFamily="2" charset="0"/>
                  <a:ea typeface="Roboto" panose="02000000000000000000" pitchFamily="2" charset="0"/>
                </a:rPr>
                <a:t>ut</a:t>
              </a:r>
              <a:r>
                <a:rPr lang="en-GB" sz="1400">
                  <a:latin typeface="Roboto" panose="02000000000000000000" pitchFamily="2" charset="0"/>
                  <a:ea typeface="Roboto" panose="02000000000000000000" pitchFamily="2" charset="0"/>
                </a:rPr>
                <a:t> labore et dolore magna </a:t>
              </a:r>
              <a:r>
                <a:rPr lang="en-GB" sz="1400" err="1">
                  <a:latin typeface="Roboto" panose="02000000000000000000" pitchFamily="2" charset="0"/>
                  <a:ea typeface="Roboto" panose="02000000000000000000" pitchFamily="2" charset="0"/>
                </a:rPr>
                <a:t>aliqua</a:t>
              </a:r>
              <a:r>
                <a:rPr lang="en-GB" sz="1400">
                  <a:latin typeface="Roboto" panose="02000000000000000000" pitchFamily="2" charset="0"/>
                  <a:ea typeface="Roboto" panose="02000000000000000000" pitchFamily="2" charset="0"/>
                </a:rPr>
                <a:t>. Ut </a:t>
              </a:r>
              <a:r>
                <a:rPr lang="en-GB" sz="1400" err="1">
                  <a:latin typeface="Roboto" panose="02000000000000000000" pitchFamily="2" charset="0"/>
                  <a:ea typeface="Roboto" panose="02000000000000000000" pitchFamily="2" charset="0"/>
                </a:rPr>
                <a:t>enim</a:t>
              </a:r>
              <a:r>
                <a:rPr lang="en-GB" sz="1400">
                  <a:latin typeface="Roboto" panose="02000000000000000000" pitchFamily="2" charset="0"/>
                  <a:ea typeface="Roboto" panose="02000000000000000000" pitchFamily="2" charset="0"/>
                </a:rPr>
                <a:t> ad minim </a:t>
              </a:r>
              <a:r>
                <a:rPr lang="en-GB" sz="1400" err="1">
                  <a:latin typeface="Roboto" panose="02000000000000000000" pitchFamily="2" charset="0"/>
                  <a:ea typeface="Roboto" panose="02000000000000000000" pitchFamily="2" charset="0"/>
                </a:rPr>
                <a:t>veniam</a:t>
              </a:r>
              <a:r>
                <a:rPr lang="en-GB" sz="1400">
                  <a:latin typeface="Roboto" panose="02000000000000000000" pitchFamily="2" charset="0"/>
                  <a:ea typeface="Roboto" panose="02000000000000000000" pitchFamily="2" charset="0"/>
                </a:rPr>
                <a:t>, </a:t>
              </a:r>
              <a:r>
                <a:rPr lang="en-GB" sz="1400" err="1">
                  <a:latin typeface="Roboto" panose="02000000000000000000" pitchFamily="2" charset="0"/>
                  <a:ea typeface="Roboto" panose="02000000000000000000" pitchFamily="2" charset="0"/>
                </a:rPr>
                <a:t>quis</a:t>
              </a:r>
              <a:r>
                <a:rPr lang="en-GB" sz="1400">
                  <a:latin typeface="Roboto" panose="02000000000000000000" pitchFamily="2" charset="0"/>
                  <a:ea typeface="Roboto" panose="02000000000000000000" pitchFamily="2" charset="0"/>
                </a:rPr>
                <a:t> </a:t>
              </a:r>
              <a:r>
                <a:rPr lang="en-GB" sz="1400" err="1">
                  <a:latin typeface="Roboto" panose="02000000000000000000" pitchFamily="2" charset="0"/>
                  <a:ea typeface="Roboto" panose="02000000000000000000" pitchFamily="2" charset="0"/>
                </a:rPr>
                <a:t>nostrud</a:t>
              </a:r>
              <a:r>
                <a:rPr lang="en-GB" sz="1400">
                  <a:latin typeface="Roboto" panose="02000000000000000000" pitchFamily="2" charset="0"/>
                  <a:ea typeface="Roboto" panose="02000000000000000000" pitchFamily="2" charset="0"/>
                </a:rPr>
                <a:t> exercitation </a:t>
              </a:r>
              <a:r>
                <a:rPr lang="en-GB" sz="1400" err="1">
                  <a:latin typeface="Roboto" panose="02000000000000000000" pitchFamily="2" charset="0"/>
                  <a:ea typeface="Roboto" panose="02000000000000000000" pitchFamily="2" charset="0"/>
                </a:rPr>
                <a:t>ullamco</a:t>
              </a:r>
              <a:r>
                <a:rPr lang="en-GB" sz="1400">
                  <a:latin typeface="Roboto" panose="02000000000000000000" pitchFamily="2" charset="0"/>
                  <a:ea typeface="Roboto" panose="02000000000000000000" pitchFamily="2" charset="0"/>
                </a:rPr>
                <a:t> </a:t>
              </a:r>
              <a:r>
                <a:rPr lang="en-GB" sz="1400" err="1">
                  <a:latin typeface="Roboto" panose="02000000000000000000" pitchFamily="2" charset="0"/>
                  <a:ea typeface="Roboto" panose="02000000000000000000" pitchFamily="2" charset="0"/>
                </a:rPr>
                <a:t>laboris</a:t>
              </a:r>
              <a:r>
                <a:rPr lang="en-GB" sz="1400">
                  <a:latin typeface="Roboto" panose="02000000000000000000" pitchFamily="2" charset="0"/>
                  <a:ea typeface="Roboto" panose="02000000000000000000" pitchFamily="2" charset="0"/>
                </a:rPr>
                <a:t> nisi </a:t>
              </a:r>
              <a:r>
                <a:rPr lang="en-GB" sz="1400" err="1">
                  <a:latin typeface="Roboto" panose="02000000000000000000" pitchFamily="2" charset="0"/>
                  <a:ea typeface="Roboto" panose="02000000000000000000" pitchFamily="2" charset="0"/>
                </a:rPr>
                <a:t>ut</a:t>
              </a:r>
              <a:r>
                <a:rPr lang="en-GB" sz="1400">
                  <a:latin typeface="Roboto" panose="02000000000000000000" pitchFamily="2" charset="0"/>
                  <a:ea typeface="Roboto" panose="02000000000000000000" pitchFamily="2" charset="0"/>
                </a:rPr>
                <a:t> </a:t>
              </a:r>
              <a:r>
                <a:rPr lang="en-GB" sz="1400" err="1">
                  <a:latin typeface="Roboto" panose="02000000000000000000" pitchFamily="2" charset="0"/>
                  <a:ea typeface="Roboto" panose="02000000000000000000" pitchFamily="2" charset="0"/>
                </a:rPr>
                <a:t>aliquip</a:t>
              </a:r>
              <a:r>
                <a:rPr lang="en-GB" sz="1400">
                  <a:latin typeface="Roboto" panose="02000000000000000000" pitchFamily="2" charset="0"/>
                  <a:ea typeface="Roboto" panose="02000000000000000000" pitchFamily="2" charset="0"/>
                </a:rPr>
                <a:t> ex </a:t>
              </a:r>
              <a:r>
                <a:rPr lang="en-GB" sz="1400" err="1">
                  <a:latin typeface="Roboto" panose="02000000000000000000" pitchFamily="2" charset="0"/>
                  <a:ea typeface="Roboto" panose="02000000000000000000" pitchFamily="2" charset="0"/>
                </a:rPr>
                <a:t>ea</a:t>
              </a:r>
              <a:r>
                <a:rPr lang="en-GB" sz="1400">
                  <a:latin typeface="Roboto" panose="02000000000000000000" pitchFamily="2" charset="0"/>
                  <a:ea typeface="Roboto" panose="02000000000000000000" pitchFamily="2" charset="0"/>
                </a:rPr>
                <a:t> </a:t>
              </a:r>
              <a:r>
                <a:rPr lang="en-GB" sz="1400" err="1">
                  <a:latin typeface="Roboto" panose="02000000000000000000" pitchFamily="2" charset="0"/>
                  <a:ea typeface="Roboto" panose="02000000000000000000" pitchFamily="2" charset="0"/>
                </a:rPr>
                <a:t>commodo</a:t>
              </a:r>
              <a:r>
                <a:rPr lang="en-GB" sz="1400">
                  <a:latin typeface="Roboto" panose="02000000000000000000" pitchFamily="2" charset="0"/>
                  <a:ea typeface="Roboto" panose="02000000000000000000" pitchFamily="2" charset="0"/>
                </a:rPr>
                <a:t> </a:t>
              </a:r>
              <a:r>
                <a:rPr lang="en-GB" sz="1400" err="1">
                  <a:latin typeface="Roboto" panose="02000000000000000000" pitchFamily="2" charset="0"/>
                  <a:ea typeface="Roboto" panose="02000000000000000000" pitchFamily="2" charset="0"/>
                </a:rPr>
                <a:t>consequat</a:t>
              </a:r>
              <a:r>
                <a:rPr lang="en-GB" sz="1400">
                  <a:latin typeface="Roboto" panose="02000000000000000000" pitchFamily="2" charset="0"/>
                  <a:ea typeface="Roboto" panose="02000000000000000000" pitchFamily="2" charset="0"/>
                </a:rPr>
                <a:t>. Duis </a:t>
              </a:r>
              <a:r>
                <a:rPr lang="en-GB" sz="1400" err="1">
                  <a:latin typeface="Roboto" panose="02000000000000000000" pitchFamily="2" charset="0"/>
                  <a:ea typeface="Roboto" panose="02000000000000000000" pitchFamily="2" charset="0"/>
                </a:rPr>
                <a:t>aute</a:t>
              </a:r>
              <a:r>
                <a:rPr lang="en-GB" sz="1400">
                  <a:latin typeface="Roboto" panose="02000000000000000000" pitchFamily="2" charset="0"/>
                  <a:ea typeface="Roboto" panose="02000000000000000000" pitchFamily="2" charset="0"/>
                </a:rPr>
                <a:t> </a:t>
              </a:r>
              <a:r>
                <a:rPr lang="en-GB" sz="1400" err="1">
                  <a:latin typeface="Roboto" panose="02000000000000000000" pitchFamily="2" charset="0"/>
                  <a:ea typeface="Roboto" panose="02000000000000000000" pitchFamily="2" charset="0"/>
                </a:rPr>
                <a:t>irure</a:t>
              </a:r>
              <a:r>
                <a:rPr lang="en-GB" sz="1400">
                  <a:latin typeface="Roboto" panose="02000000000000000000" pitchFamily="2" charset="0"/>
                  <a:ea typeface="Roboto" panose="02000000000000000000" pitchFamily="2" charset="0"/>
                </a:rPr>
                <a:t> </a:t>
              </a:r>
              <a:r>
                <a:rPr lang="en-GB" sz="1400" err="1">
                  <a:latin typeface="Roboto" panose="02000000000000000000" pitchFamily="2" charset="0"/>
                  <a:ea typeface="Roboto" panose="02000000000000000000" pitchFamily="2" charset="0"/>
                </a:rPr>
                <a:t>dolor</a:t>
              </a:r>
              <a:r>
                <a:rPr lang="en-GB" sz="1400">
                  <a:latin typeface="Roboto" panose="02000000000000000000" pitchFamily="2" charset="0"/>
                  <a:ea typeface="Roboto" panose="02000000000000000000" pitchFamily="2" charset="0"/>
                </a:rPr>
                <a:t> in </a:t>
              </a:r>
              <a:r>
                <a:rPr lang="en-GB" sz="1400" err="1">
                  <a:latin typeface="Roboto" panose="02000000000000000000" pitchFamily="2" charset="0"/>
                  <a:ea typeface="Roboto" panose="02000000000000000000" pitchFamily="2" charset="0"/>
                </a:rPr>
                <a:t>reprehenderit</a:t>
              </a:r>
              <a:r>
                <a:rPr lang="en-GB" sz="1400">
                  <a:latin typeface="Roboto" panose="02000000000000000000" pitchFamily="2" charset="0"/>
                  <a:ea typeface="Roboto" panose="02000000000000000000" pitchFamily="2" charset="0"/>
                </a:rPr>
                <a:t> in </a:t>
              </a:r>
              <a:r>
                <a:rPr lang="en-GB" sz="1400" err="1">
                  <a:latin typeface="Roboto" panose="02000000000000000000" pitchFamily="2" charset="0"/>
                  <a:ea typeface="Roboto" panose="02000000000000000000" pitchFamily="2" charset="0"/>
                </a:rPr>
                <a:t>voluptate</a:t>
              </a:r>
              <a:r>
                <a:rPr lang="en-GB" sz="1400">
                  <a:latin typeface="Roboto" panose="02000000000000000000" pitchFamily="2" charset="0"/>
                  <a:ea typeface="Roboto" panose="02000000000000000000" pitchFamily="2" charset="0"/>
                </a:rPr>
                <a:t> </a:t>
              </a:r>
              <a:r>
                <a:rPr lang="en-GB" sz="1400" err="1">
                  <a:latin typeface="Roboto" panose="02000000000000000000" pitchFamily="2" charset="0"/>
                  <a:ea typeface="Roboto" panose="02000000000000000000" pitchFamily="2" charset="0"/>
                </a:rPr>
                <a:t>velit</a:t>
              </a:r>
              <a:r>
                <a:rPr lang="en-GB" sz="1400">
                  <a:latin typeface="Roboto" panose="02000000000000000000" pitchFamily="2" charset="0"/>
                  <a:ea typeface="Roboto" panose="02000000000000000000" pitchFamily="2" charset="0"/>
                </a:rPr>
                <a:t> </a:t>
              </a:r>
              <a:r>
                <a:rPr lang="en-GB" sz="1400" err="1">
                  <a:latin typeface="Roboto" panose="02000000000000000000" pitchFamily="2" charset="0"/>
                  <a:ea typeface="Roboto" panose="02000000000000000000" pitchFamily="2" charset="0"/>
                </a:rPr>
                <a:t>esse</a:t>
              </a:r>
              <a:r>
                <a:rPr lang="en-GB" sz="1400">
                  <a:latin typeface="Roboto" panose="02000000000000000000" pitchFamily="2" charset="0"/>
                  <a:ea typeface="Roboto" panose="02000000000000000000" pitchFamily="2" charset="0"/>
                </a:rPr>
                <a:t> </a:t>
              </a:r>
              <a:r>
                <a:rPr lang="en-GB" sz="1400" err="1">
                  <a:latin typeface="Roboto" panose="02000000000000000000" pitchFamily="2" charset="0"/>
                  <a:ea typeface="Roboto" panose="02000000000000000000" pitchFamily="2" charset="0"/>
                </a:rPr>
                <a:t>cillum</a:t>
              </a:r>
              <a:r>
                <a:rPr lang="en-GB" sz="1400">
                  <a:latin typeface="Roboto" panose="02000000000000000000" pitchFamily="2" charset="0"/>
                  <a:ea typeface="Roboto" panose="02000000000000000000" pitchFamily="2" charset="0"/>
                </a:rPr>
                <a:t> dolore </a:t>
              </a:r>
              <a:r>
                <a:rPr lang="en-GB" sz="1400" err="1">
                  <a:latin typeface="Roboto" panose="02000000000000000000" pitchFamily="2" charset="0"/>
                  <a:ea typeface="Roboto" panose="02000000000000000000" pitchFamily="2" charset="0"/>
                </a:rPr>
                <a:t>eu</a:t>
              </a:r>
              <a:r>
                <a:rPr lang="en-GB" sz="1400">
                  <a:latin typeface="Roboto" panose="02000000000000000000" pitchFamily="2" charset="0"/>
                  <a:ea typeface="Roboto" panose="02000000000000000000" pitchFamily="2" charset="0"/>
                </a:rPr>
                <a:t> </a:t>
              </a:r>
              <a:r>
                <a:rPr lang="en-GB" sz="1400" err="1">
                  <a:latin typeface="Roboto" panose="02000000000000000000" pitchFamily="2" charset="0"/>
                  <a:ea typeface="Roboto" panose="02000000000000000000" pitchFamily="2" charset="0"/>
                </a:rPr>
                <a:t>fugiat</a:t>
              </a:r>
              <a:r>
                <a:rPr lang="en-GB" sz="1400">
                  <a:latin typeface="Roboto" panose="02000000000000000000" pitchFamily="2" charset="0"/>
                  <a:ea typeface="Roboto" panose="02000000000000000000" pitchFamily="2" charset="0"/>
                </a:rPr>
                <a:t> </a:t>
              </a:r>
              <a:r>
                <a:rPr lang="en-GB" sz="1400" err="1">
                  <a:latin typeface="Roboto" panose="02000000000000000000" pitchFamily="2" charset="0"/>
                  <a:ea typeface="Roboto" panose="02000000000000000000" pitchFamily="2" charset="0"/>
                </a:rPr>
                <a:t>nulla</a:t>
              </a:r>
              <a:r>
                <a:rPr lang="en-GB" sz="1400">
                  <a:latin typeface="Roboto" panose="02000000000000000000" pitchFamily="2" charset="0"/>
                  <a:ea typeface="Roboto" panose="02000000000000000000" pitchFamily="2" charset="0"/>
                </a:rPr>
                <a:t> </a:t>
              </a:r>
              <a:r>
                <a:rPr lang="en-GB" sz="1400" err="1">
                  <a:latin typeface="Roboto" panose="02000000000000000000" pitchFamily="2" charset="0"/>
                  <a:ea typeface="Roboto" panose="02000000000000000000" pitchFamily="2" charset="0"/>
                </a:rPr>
                <a:t>pariatur</a:t>
              </a:r>
              <a:r>
                <a:rPr lang="en-GB" sz="1400">
                  <a:latin typeface="Roboto" panose="02000000000000000000" pitchFamily="2" charset="0"/>
                  <a:ea typeface="Roboto" panose="02000000000000000000" pitchFamily="2" charset="0"/>
                </a:rPr>
                <a:t>. </a:t>
              </a:r>
              <a:r>
                <a:rPr lang="en-GB" sz="1400" err="1">
                  <a:latin typeface="Roboto" panose="02000000000000000000" pitchFamily="2" charset="0"/>
                  <a:ea typeface="Roboto" panose="02000000000000000000" pitchFamily="2" charset="0"/>
                </a:rPr>
                <a:t>Excepteur</a:t>
              </a:r>
              <a:r>
                <a:rPr lang="en-GB" sz="1400">
                  <a:latin typeface="Roboto" panose="02000000000000000000" pitchFamily="2" charset="0"/>
                  <a:ea typeface="Roboto" panose="02000000000000000000" pitchFamily="2" charset="0"/>
                </a:rPr>
                <a:t> </a:t>
              </a:r>
              <a:r>
                <a:rPr lang="en-GB" sz="1400" err="1">
                  <a:latin typeface="Roboto" panose="02000000000000000000" pitchFamily="2" charset="0"/>
                  <a:ea typeface="Roboto" panose="02000000000000000000" pitchFamily="2" charset="0"/>
                </a:rPr>
                <a:t>sint</a:t>
              </a:r>
              <a:r>
                <a:rPr lang="en-GB" sz="1400">
                  <a:latin typeface="Roboto" panose="02000000000000000000" pitchFamily="2" charset="0"/>
                  <a:ea typeface="Roboto" panose="02000000000000000000" pitchFamily="2" charset="0"/>
                </a:rPr>
                <a:t> </a:t>
              </a:r>
              <a:r>
                <a:rPr lang="en-GB" sz="1400" err="1">
                  <a:latin typeface="Roboto" panose="02000000000000000000" pitchFamily="2" charset="0"/>
                  <a:ea typeface="Roboto" panose="02000000000000000000" pitchFamily="2" charset="0"/>
                </a:rPr>
                <a:t>occaecat</a:t>
              </a:r>
              <a:r>
                <a:rPr lang="en-GB" sz="1400">
                  <a:latin typeface="Roboto" panose="02000000000000000000" pitchFamily="2" charset="0"/>
                  <a:ea typeface="Roboto" panose="02000000000000000000" pitchFamily="2" charset="0"/>
                </a:rPr>
                <a:t> </a:t>
              </a:r>
              <a:r>
                <a:rPr lang="en-GB" sz="1400" err="1">
                  <a:latin typeface="Roboto" panose="02000000000000000000" pitchFamily="2" charset="0"/>
                  <a:ea typeface="Roboto" panose="02000000000000000000" pitchFamily="2" charset="0"/>
                </a:rPr>
                <a:t>cupidatat</a:t>
              </a:r>
              <a:r>
                <a:rPr lang="en-GB" sz="1400">
                  <a:latin typeface="Roboto" panose="02000000000000000000" pitchFamily="2" charset="0"/>
                  <a:ea typeface="Roboto" panose="02000000000000000000" pitchFamily="2" charset="0"/>
                </a:rPr>
                <a:t> non </a:t>
              </a:r>
              <a:r>
                <a:rPr lang="en-GB" sz="1400" err="1">
                  <a:latin typeface="Roboto" panose="02000000000000000000" pitchFamily="2" charset="0"/>
                  <a:ea typeface="Roboto" panose="02000000000000000000" pitchFamily="2" charset="0"/>
                </a:rPr>
                <a:t>proident</a:t>
              </a:r>
              <a:r>
                <a:rPr lang="en-GB" sz="1400">
                  <a:latin typeface="Roboto" panose="02000000000000000000" pitchFamily="2" charset="0"/>
                  <a:ea typeface="Roboto" panose="02000000000000000000" pitchFamily="2" charset="0"/>
                </a:rPr>
                <a:t>, sunt in culpa qui </a:t>
              </a:r>
              <a:r>
                <a:rPr lang="en-GB" sz="1400" err="1">
                  <a:latin typeface="Roboto" panose="02000000000000000000" pitchFamily="2" charset="0"/>
                  <a:ea typeface="Roboto" panose="02000000000000000000" pitchFamily="2" charset="0"/>
                </a:rPr>
                <a:t>officia</a:t>
              </a:r>
              <a:r>
                <a:rPr lang="en-GB" sz="1400">
                  <a:latin typeface="Roboto" panose="02000000000000000000" pitchFamily="2" charset="0"/>
                  <a:ea typeface="Roboto" panose="02000000000000000000" pitchFamily="2" charset="0"/>
                </a:rPr>
                <a:t> </a:t>
              </a:r>
              <a:r>
                <a:rPr lang="en-GB" sz="1400" err="1">
                  <a:latin typeface="Roboto" panose="02000000000000000000" pitchFamily="2" charset="0"/>
                  <a:ea typeface="Roboto" panose="02000000000000000000" pitchFamily="2" charset="0"/>
                </a:rPr>
                <a:t>deserunt</a:t>
              </a:r>
              <a:r>
                <a:rPr lang="en-GB" sz="1400">
                  <a:latin typeface="Roboto" panose="02000000000000000000" pitchFamily="2" charset="0"/>
                  <a:ea typeface="Roboto" panose="02000000000000000000" pitchFamily="2" charset="0"/>
                </a:rPr>
                <a:t> </a:t>
              </a:r>
              <a:r>
                <a:rPr lang="en-GB" sz="1400" err="1">
                  <a:latin typeface="Roboto" panose="02000000000000000000" pitchFamily="2" charset="0"/>
                  <a:ea typeface="Roboto" panose="02000000000000000000" pitchFamily="2" charset="0"/>
                </a:rPr>
                <a:t>mollit</a:t>
              </a:r>
              <a:r>
                <a:rPr lang="en-GB" sz="1400">
                  <a:latin typeface="Roboto" panose="02000000000000000000" pitchFamily="2" charset="0"/>
                  <a:ea typeface="Roboto" panose="02000000000000000000" pitchFamily="2" charset="0"/>
                </a:rPr>
                <a:t> </a:t>
              </a:r>
              <a:r>
                <a:rPr lang="en-GB" sz="1400" err="1">
                  <a:latin typeface="Roboto" panose="02000000000000000000" pitchFamily="2" charset="0"/>
                  <a:ea typeface="Roboto" panose="02000000000000000000" pitchFamily="2" charset="0"/>
                </a:rPr>
                <a:t>anim</a:t>
              </a:r>
              <a:r>
                <a:rPr lang="en-GB" sz="1400">
                  <a:latin typeface="Roboto" panose="02000000000000000000" pitchFamily="2" charset="0"/>
                  <a:ea typeface="Roboto" panose="02000000000000000000" pitchFamily="2" charset="0"/>
                </a:rPr>
                <a:t> id </a:t>
              </a:r>
              <a:r>
                <a:rPr lang="en-GB" sz="1400" err="1">
                  <a:latin typeface="Roboto" panose="02000000000000000000" pitchFamily="2" charset="0"/>
                  <a:ea typeface="Roboto" panose="02000000000000000000" pitchFamily="2" charset="0"/>
                </a:rPr>
                <a:t>est</a:t>
              </a:r>
              <a:r>
                <a:rPr lang="en-GB" sz="1400">
                  <a:latin typeface="Roboto" panose="02000000000000000000" pitchFamily="2" charset="0"/>
                  <a:ea typeface="Roboto" panose="02000000000000000000" pitchFamily="2" charset="0"/>
                </a:rPr>
                <a:t> </a:t>
              </a:r>
              <a:r>
                <a:rPr lang="en-GB" sz="1400" err="1">
                  <a:latin typeface="Roboto" panose="02000000000000000000" pitchFamily="2" charset="0"/>
                  <a:ea typeface="Roboto" panose="02000000000000000000" pitchFamily="2" charset="0"/>
                </a:rPr>
                <a:t>laborum</a:t>
              </a:r>
              <a:r>
                <a:rPr lang="en-GB" sz="1400">
                  <a:latin typeface="Roboto" panose="02000000000000000000" pitchFamily="2" charset="0"/>
                  <a:ea typeface="Roboto" panose="02000000000000000000" pitchFamily="2" charset="0"/>
                </a:rPr>
                <a:t>.</a:t>
              </a:r>
            </a:p>
          </p:txBody>
        </p:sp>
      </p:grpSp>
    </p:spTree>
    <p:extLst>
      <p:ext uri="{BB962C8B-B14F-4D97-AF65-F5344CB8AC3E}">
        <p14:creationId xmlns:p14="http://schemas.microsoft.com/office/powerpoint/2010/main" val="38378773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One">
    <p:bg>
      <p:bgPr>
        <a:solidFill>
          <a:schemeClr val="accent1">
            <a:lumMod val="60000"/>
            <a:lumOff val="40000"/>
          </a:schemeClr>
        </a:solidFill>
        <a:effectLst/>
      </p:bgPr>
    </p:bg>
    <p:spTree>
      <p:nvGrpSpPr>
        <p:cNvPr id="1" name=""/>
        <p:cNvGrpSpPr/>
        <p:nvPr/>
      </p:nvGrpSpPr>
      <p:grpSpPr>
        <a:xfrm>
          <a:off x="0" y="0"/>
          <a:ext cx="0" cy="0"/>
          <a:chOff x="0" y="0"/>
          <a:chExt cx="0" cy="0"/>
        </a:xfrm>
      </p:grpSpPr>
      <p:pic>
        <p:nvPicPr>
          <p:cNvPr id="5" name="Graphic 4">
            <a:extLst>
              <a:ext uri="{FF2B5EF4-FFF2-40B4-BE49-F238E27FC236}">
                <a16:creationId xmlns:a16="http://schemas.microsoft.com/office/drawing/2014/main" id="{CD726594-28C5-49BB-9650-C73FEF41268A}"/>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005887" y="531795"/>
            <a:ext cx="7001035" cy="5647765"/>
          </a:xfrm>
          <a:prstGeom prst="rect">
            <a:avLst/>
          </a:prstGeom>
        </p:spPr>
      </p:pic>
      <p:sp>
        <p:nvSpPr>
          <p:cNvPr id="7" name="Text Placeholder 6">
            <a:extLst>
              <a:ext uri="{FF2B5EF4-FFF2-40B4-BE49-F238E27FC236}">
                <a16:creationId xmlns:a16="http://schemas.microsoft.com/office/drawing/2014/main" id="{9B5EFF00-F523-47FB-8C8D-C3E3D048EC46}"/>
              </a:ext>
            </a:extLst>
          </p:cNvPr>
          <p:cNvSpPr>
            <a:spLocks noGrp="1"/>
          </p:cNvSpPr>
          <p:nvPr>
            <p:ph type="body" sz="quarter" idx="10" hasCustomPrompt="1"/>
          </p:nvPr>
        </p:nvSpPr>
        <p:spPr>
          <a:xfrm>
            <a:off x="2220405" y="1315122"/>
            <a:ext cx="4572000" cy="403412"/>
          </a:xfrm>
        </p:spPr>
        <p:txBody>
          <a:bodyPr rtlCol="0"/>
          <a:lstStyle>
            <a:lvl1pPr algn="ctr">
              <a:defRPr sz="1765"/>
            </a:lvl1pPr>
          </a:lstStyle>
          <a:p>
            <a:pPr lvl="0" rtl="0"/>
            <a:r>
              <a:rPr lang="en-GB" noProof="0"/>
              <a:t>Add text</a:t>
            </a:r>
          </a:p>
        </p:txBody>
      </p:sp>
      <p:sp>
        <p:nvSpPr>
          <p:cNvPr id="6" name="Text Placeholder 6">
            <a:extLst>
              <a:ext uri="{FF2B5EF4-FFF2-40B4-BE49-F238E27FC236}">
                <a16:creationId xmlns:a16="http://schemas.microsoft.com/office/drawing/2014/main" id="{48388A6B-2E80-4B02-967B-5F07FF5FDA92}"/>
              </a:ext>
            </a:extLst>
          </p:cNvPr>
          <p:cNvSpPr>
            <a:spLocks noGrp="1"/>
          </p:cNvSpPr>
          <p:nvPr>
            <p:ph type="body" sz="quarter" idx="12" hasCustomPrompt="1"/>
          </p:nvPr>
        </p:nvSpPr>
        <p:spPr>
          <a:xfrm>
            <a:off x="2078182" y="2840019"/>
            <a:ext cx="4987636" cy="403412"/>
          </a:xfrm>
        </p:spPr>
        <p:txBody>
          <a:bodyPr rtlCol="0">
            <a:noAutofit/>
          </a:bodyPr>
          <a:lstStyle>
            <a:lvl1pPr algn="ctr">
              <a:defRPr sz="2118">
                <a:solidFill>
                  <a:schemeClr val="accent1"/>
                </a:solidFill>
                <a:latin typeface="+mj-lt"/>
              </a:defRPr>
            </a:lvl1pPr>
          </a:lstStyle>
          <a:p>
            <a:pPr lvl="0" rtl="0"/>
            <a:r>
              <a:rPr lang="en-GB" noProof="0"/>
              <a:t>Add text</a:t>
            </a:r>
          </a:p>
        </p:txBody>
      </p:sp>
      <p:sp>
        <p:nvSpPr>
          <p:cNvPr id="8" name="Text Placeholder 6">
            <a:extLst>
              <a:ext uri="{FF2B5EF4-FFF2-40B4-BE49-F238E27FC236}">
                <a16:creationId xmlns:a16="http://schemas.microsoft.com/office/drawing/2014/main" id="{7E09718B-46DA-4611-8060-44868BFC1587}"/>
              </a:ext>
            </a:extLst>
          </p:cNvPr>
          <p:cNvSpPr>
            <a:spLocks noGrp="1"/>
          </p:cNvSpPr>
          <p:nvPr>
            <p:ph type="body" sz="quarter" idx="13" hasCustomPrompt="1"/>
          </p:nvPr>
        </p:nvSpPr>
        <p:spPr>
          <a:xfrm>
            <a:off x="2078182" y="3388659"/>
            <a:ext cx="4987636" cy="403412"/>
          </a:xfrm>
        </p:spPr>
        <p:txBody>
          <a:bodyPr rtlCol="0">
            <a:noAutofit/>
          </a:bodyPr>
          <a:lstStyle>
            <a:lvl1pPr algn="ctr">
              <a:defRPr sz="2118">
                <a:solidFill>
                  <a:schemeClr val="accent1"/>
                </a:solidFill>
                <a:latin typeface="+mj-lt"/>
              </a:defRPr>
            </a:lvl1pPr>
          </a:lstStyle>
          <a:p>
            <a:pPr lvl="0" rtl="0"/>
            <a:r>
              <a:rPr lang="en-GB" noProof="0"/>
              <a:t>Add text</a:t>
            </a:r>
          </a:p>
        </p:txBody>
      </p:sp>
      <p:sp>
        <p:nvSpPr>
          <p:cNvPr id="9" name="Text Placeholder 6">
            <a:extLst>
              <a:ext uri="{FF2B5EF4-FFF2-40B4-BE49-F238E27FC236}">
                <a16:creationId xmlns:a16="http://schemas.microsoft.com/office/drawing/2014/main" id="{934E8D9F-9026-46FD-B26A-590CF532AF79}"/>
              </a:ext>
            </a:extLst>
          </p:cNvPr>
          <p:cNvSpPr>
            <a:spLocks noGrp="1"/>
          </p:cNvSpPr>
          <p:nvPr>
            <p:ph type="body" sz="quarter" idx="14" hasCustomPrompt="1"/>
          </p:nvPr>
        </p:nvSpPr>
        <p:spPr>
          <a:xfrm>
            <a:off x="2078182" y="3945367"/>
            <a:ext cx="4987636" cy="403412"/>
          </a:xfrm>
        </p:spPr>
        <p:txBody>
          <a:bodyPr rtlCol="0">
            <a:noAutofit/>
          </a:bodyPr>
          <a:lstStyle>
            <a:lvl1pPr algn="ctr">
              <a:defRPr sz="2118">
                <a:solidFill>
                  <a:schemeClr val="accent1"/>
                </a:solidFill>
                <a:latin typeface="+mj-lt"/>
              </a:defRPr>
            </a:lvl1pPr>
          </a:lstStyle>
          <a:p>
            <a:pPr lvl="0" rtl="0"/>
            <a:r>
              <a:rPr lang="en-GB" noProof="0"/>
              <a:t>Add text</a:t>
            </a:r>
          </a:p>
        </p:txBody>
      </p:sp>
      <p:sp>
        <p:nvSpPr>
          <p:cNvPr id="10" name="Text Placeholder 6">
            <a:extLst>
              <a:ext uri="{FF2B5EF4-FFF2-40B4-BE49-F238E27FC236}">
                <a16:creationId xmlns:a16="http://schemas.microsoft.com/office/drawing/2014/main" id="{41009B24-6BCC-481A-B6A9-57963FAAF4F3}"/>
              </a:ext>
            </a:extLst>
          </p:cNvPr>
          <p:cNvSpPr>
            <a:spLocks noGrp="1"/>
          </p:cNvSpPr>
          <p:nvPr>
            <p:ph type="body" sz="quarter" idx="15" hasCustomPrompt="1"/>
          </p:nvPr>
        </p:nvSpPr>
        <p:spPr>
          <a:xfrm>
            <a:off x="2078182" y="4477870"/>
            <a:ext cx="4987636" cy="403412"/>
          </a:xfrm>
        </p:spPr>
        <p:txBody>
          <a:bodyPr rtlCol="0">
            <a:noAutofit/>
          </a:bodyPr>
          <a:lstStyle>
            <a:lvl1pPr algn="ctr">
              <a:defRPr sz="2118">
                <a:solidFill>
                  <a:schemeClr val="accent1"/>
                </a:solidFill>
                <a:latin typeface="+mj-lt"/>
              </a:defRPr>
            </a:lvl1pPr>
          </a:lstStyle>
          <a:p>
            <a:pPr lvl="0" rtl="0"/>
            <a:r>
              <a:rPr lang="en-GB" noProof="0"/>
              <a:t>Add text</a:t>
            </a:r>
          </a:p>
        </p:txBody>
      </p:sp>
      <p:sp>
        <p:nvSpPr>
          <p:cNvPr id="11" name="Text Placeholder 6">
            <a:extLst>
              <a:ext uri="{FF2B5EF4-FFF2-40B4-BE49-F238E27FC236}">
                <a16:creationId xmlns:a16="http://schemas.microsoft.com/office/drawing/2014/main" id="{475874D6-993B-4386-9814-8A9B2CE7A529}"/>
              </a:ext>
            </a:extLst>
          </p:cNvPr>
          <p:cNvSpPr>
            <a:spLocks noGrp="1"/>
          </p:cNvSpPr>
          <p:nvPr>
            <p:ph type="body" sz="quarter" idx="16" hasCustomPrompt="1"/>
          </p:nvPr>
        </p:nvSpPr>
        <p:spPr>
          <a:xfrm>
            <a:off x="2078182" y="5042647"/>
            <a:ext cx="4987636" cy="403412"/>
          </a:xfrm>
        </p:spPr>
        <p:txBody>
          <a:bodyPr rtlCol="0">
            <a:noAutofit/>
          </a:bodyPr>
          <a:lstStyle>
            <a:lvl1pPr algn="ctr">
              <a:defRPr sz="2118">
                <a:solidFill>
                  <a:schemeClr val="accent1"/>
                </a:solidFill>
                <a:latin typeface="+mj-lt"/>
              </a:defRPr>
            </a:lvl1pPr>
          </a:lstStyle>
          <a:p>
            <a:pPr lvl="0" rtl="0"/>
            <a:r>
              <a:rPr lang="en-GB" noProof="0"/>
              <a:t>Add text</a:t>
            </a:r>
          </a:p>
        </p:txBody>
      </p:sp>
      <p:pic>
        <p:nvPicPr>
          <p:cNvPr id="2" name="Graphic 1">
            <a:extLst>
              <a:ext uri="{FF2B5EF4-FFF2-40B4-BE49-F238E27FC236}">
                <a16:creationId xmlns:a16="http://schemas.microsoft.com/office/drawing/2014/main" id="{2D9018A6-EC8E-46FC-A247-2D203FAFBBC9}"/>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474548" y="2435678"/>
            <a:ext cx="4292638" cy="173599"/>
          </a:xfrm>
          <a:prstGeom prst="rect">
            <a:avLst/>
          </a:prstGeom>
        </p:spPr>
      </p:pic>
      <p:sp>
        <p:nvSpPr>
          <p:cNvPr id="3" name="Title 2">
            <a:extLst>
              <a:ext uri="{FF2B5EF4-FFF2-40B4-BE49-F238E27FC236}">
                <a16:creationId xmlns:a16="http://schemas.microsoft.com/office/drawing/2014/main" id="{EB82EAE9-C244-4B7C-83DA-D7894525502E}"/>
              </a:ext>
            </a:extLst>
          </p:cNvPr>
          <p:cNvSpPr>
            <a:spLocks noGrp="1"/>
          </p:cNvSpPr>
          <p:nvPr>
            <p:ph type="title" hasCustomPrompt="1"/>
          </p:nvPr>
        </p:nvSpPr>
        <p:spPr>
          <a:xfrm>
            <a:off x="2220403" y="1749878"/>
            <a:ext cx="4572001" cy="654456"/>
          </a:xfrm>
        </p:spPr>
        <p:txBody>
          <a:bodyPr rtlCol="0">
            <a:normAutofit/>
          </a:bodyPr>
          <a:lstStyle>
            <a:lvl1pPr algn="ctr">
              <a:defRPr sz="4236"/>
            </a:lvl1pPr>
          </a:lstStyle>
          <a:p>
            <a:pPr rtl="0"/>
            <a:r>
              <a:rPr lang="en-GB" noProof="0"/>
              <a:t>Add Title</a:t>
            </a:r>
          </a:p>
        </p:txBody>
      </p:sp>
    </p:spTree>
    <p:extLst>
      <p:ext uri="{BB962C8B-B14F-4D97-AF65-F5344CB8AC3E}">
        <p14:creationId xmlns:p14="http://schemas.microsoft.com/office/powerpoint/2010/main" val="518510997"/>
      </p:ext>
    </p:extLst>
  </p:cSld>
  <p:clrMapOvr>
    <a:masterClrMapping/>
  </p:clrMapOvr>
  <p:extLst>
    <p:ext uri="{DCECCB84-F9BA-43D5-87BE-67443E8EF086}">
      <p15:sldGuideLst xmlns:p15="http://schemas.microsoft.com/office/powerpoint/2012/main">
        <p15:guide id="1" pos="144">
          <p15:clr>
            <a:srgbClr val="FBAE40"/>
          </p15:clr>
        </p15:guide>
        <p15:guide id="2" orient="horz" pos="144">
          <p15:clr>
            <a:srgbClr val="FBAE40"/>
          </p15:clr>
        </p15:guide>
        <p15:guide id="3" pos="6192">
          <p15:clr>
            <a:srgbClr val="FBAE40"/>
          </p15:clr>
        </p15:guide>
        <p15:guide id="4" orient="horz" pos="4752">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wo">
    <p:bg>
      <p:bgPr>
        <a:solidFill>
          <a:schemeClr val="accent1">
            <a:lumMod val="60000"/>
            <a:lumOff val="40000"/>
          </a:schemeClr>
        </a:solidFill>
        <a:effectLst/>
      </p:bgPr>
    </p:bg>
    <p:spTree>
      <p:nvGrpSpPr>
        <p:cNvPr id="1" name=""/>
        <p:cNvGrpSpPr/>
        <p:nvPr/>
      </p:nvGrpSpPr>
      <p:grpSpPr>
        <a:xfrm>
          <a:off x="0" y="0"/>
          <a:ext cx="0" cy="0"/>
          <a:chOff x="0" y="0"/>
          <a:chExt cx="0" cy="0"/>
        </a:xfrm>
      </p:grpSpPr>
      <p:pic>
        <p:nvPicPr>
          <p:cNvPr id="24" name="Graphic 23">
            <a:extLst>
              <a:ext uri="{FF2B5EF4-FFF2-40B4-BE49-F238E27FC236}">
                <a16:creationId xmlns:a16="http://schemas.microsoft.com/office/drawing/2014/main" id="{B194FA4C-2DE0-994F-9FE9-56269D16BF6A}"/>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21345370">
            <a:off x="6740023" y="695281"/>
            <a:ext cx="2280884" cy="2361386"/>
          </a:xfrm>
          <a:prstGeom prst="rect">
            <a:avLst/>
          </a:prstGeom>
        </p:spPr>
      </p:pic>
      <p:pic>
        <p:nvPicPr>
          <p:cNvPr id="18" name="Graphic 17">
            <a:extLst>
              <a:ext uri="{FF2B5EF4-FFF2-40B4-BE49-F238E27FC236}">
                <a16:creationId xmlns:a16="http://schemas.microsoft.com/office/drawing/2014/main" id="{36C84385-BF2D-1A48-8ABF-182D8CFE8FF3}"/>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408218" y="4736051"/>
            <a:ext cx="2276965" cy="1974505"/>
          </a:xfrm>
          <a:prstGeom prst="rect">
            <a:avLst/>
          </a:prstGeom>
        </p:spPr>
      </p:pic>
      <p:pic>
        <p:nvPicPr>
          <p:cNvPr id="14" name="Graphic 13">
            <a:extLst>
              <a:ext uri="{FF2B5EF4-FFF2-40B4-BE49-F238E27FC236}">
                <a16:creationId xmlns:a16="http://schemas.microsoft.com/office/drawing/2014/main" id="{FC6B08E2-B34E-D842-A62E-52C605DD453C}"/>
              </a:ext>
            </a:extLst>
          </p:cNvPr>
          <p:cNvPicPr>
            <a:picLocks noChangeAspect="1"/>
          </p:cNvPicPr>
          <p:nvPr userDrawn="1"/>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rot="21042650">
            <a:off x="598552" y="3913118"/>
            <a:ext cx="2032067" cy="2349610"/>
          </a:xfrm>
          <a:prstGeom prst="rect">
            <a:avLst/>
          </a:prstGeom>
        </p:spPr>
      </p:pic>
      <p:pic>
        <p:nvPicPr>
          <p:cNvPr id="10" name="Graphic 9">
            <a:extLst>
              <a:ext uri="{FF2B5EF4-FFF2-40B4-BE49-F238E27FC236}">
                <a16:creationId xmlns:a16="http://schemas.microsoft.com/office/drawing/2014/main" id="{36AA9A5D-001C-DB44-A987-D00CEBAFDF8A}"/>
              </a:ext>
            </a:extLst>
          </p:cNvPr>
          <p:cNvPicPr>
            <a:picLocks noChangeAspect="1"/>
          </p:cNvPicPr>
          <p:nvPr userDrawn="1"/>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rot="20891533">
            <a:off x="6378570" y="3800401"/>
            <a:ext cx="2216491" cy="2120785"/>
          </a:xfrm>
          <a:prstGeom prst="rect">
            <a:avLst/>
          </a:prstGeom>
        </p:spPr>
      </p:pic>
      <p:pic>
        <p:nvPicPr>
          <p:cNvPr id="9" name="Graphic 8">
            <a:extLst>
              <a:ext uri="{FF2B5EF4-FFF2-40B4-BE49-F238E27FC236}">
                <a16:creationId xmlns:a16="http://schemas.microsoft.com/office/drawing/2014/main" id="{1F717B7B-8014-49A8-8DEE-0B76DC52BBB4}"/>
              </a:ext>
            </a:extLst>
          </p:cNvPr>
          <p:cNvPicPr>
            <a:picLocks noChangeAspect="1"/>
          </p:cNvPicPr>
          <p:nvPr userDrawn="1"/>
        </p:nvPicPr>
        <p:blipFill>
          <a:blip r:embed="rId10">
            <a:extLst>
              <a:ext uri="{96DAC541-7B7A-43D3-8B79-37D633B846F1}">
                <asvg:svgBlip xmlns:asvg="http://schemas.microsoft.com/office/drawing/2016/SVG/main" r:embed="rId11"/>
              </a:ext>
            </a:extLst>
          </a:blip>
          <a:stretch>
            <a:fillRect/>
          </a:stretch>
        </p:blipFill>
        <p:spPr>
          <a:xfrm>
            <a:off x="2278284" y="326122"/>
            <a:ext cx="4430789" cy="4300472"/>
          </a:xfrm>
          <a:prstGeom prst="rect">
            <a:avLst/>
          </a:prstGeom>
        </p:spPr>
      </p:pic>
      <p:pic>
        <p:nvPicPr>
          <p:cNvPr id="11" name="Picture 10">
            <a:extLst>
              <a:ext uri="{FF2B5EF4-FFF2-40B4-BE49-F238E27FC236}">
                <a16:creationId xmlns:a16="http://schemas.microsoft.com/office/drawing/2014/main" id="{2BDD0522-1B9F-4B49-9036-9D80455C400B}"/>
              </a:ext>
            </a:extLst>
          </p:cNvPr>
          <p:cNvPicPr>
            <a:picLocks noChangeAspect="1"/>
          </p:cNvPicPr>
          <p:nvPr userDrawn="1"/>
        </p:nvPicPr>
        <p:blipFill>
          <a:blip r:embed="rId12"/>
          <a:stretch>
            <a:fillRect/>
          </a:stretch>
        </p:blipFill>
        <p:spPr>
          <a:xfrm>
            <a:off x="2981924" y="1041022"/>
            <a:ext cx="3022700" cy="2944466"/>
          </a:xfrm>
          <a:prstGeom prst="rect">
            <a:avLst/>
          </a:prstGeom>
        </p:spPr>
      </p:pic>
      <p:pic>
        <p:nvPicPr>
          <p:cNvPr id="13" name="Graphic 12">
            <a:extLst>
              <a:ext uri="{FF2B5EF4-FFF2-40B4-BE49-F238E27FC236}">
                <a16:creationId xmlns:a16="http://schemas.microsoft.com/office/drawing/2014/main" id="{AEFF3B96-43B8-4405-AB94-25EEBADE306F}"/>
              </a:ext>
            </a:extLst>
          </p:cNvPr>
          <p:cNvPicPr>
            <a:picLocks noChangeAspect="1"/>
          </p:cNvPicPr>
          <p:nvPr userDrawn="1"/>
        </p:nvPicPr>
        <p:blipFill>
          <a:blip r:embed="rId13">
            <a:extLst>
              <a:ext uri="{96DAC541-7B7A-43D3-8B79-37D633B846F1}">
                <asvg:svgBlip xmlns:asvg="http://schemas.microsoft.com/office/drawing/2016/SVG/main" r:embed="rId14"/>
              </a:ext>
            </a:extLst>
          </a:blip>
          <a:stretch>
            <a:fillRect/>
          </a:stretch>
        </p:blipFill>
        <p:spPr>
          <a:xfrm rot="336419">
            <a:off x="333372" y="694006"/>
            <a:ext cx="1748335" cy="2298221"/>
          </a:xfrm>
          <a:prstGeom prst="rect">
            <a:avLst/>
          </a:prstGeom>
        </p:spPr>
      </p:pic>
      <p:pic>
        <p:nvPicPr>
          <p:cNvPr id="27" name="Graphic 26">
            <a:extLst>
              <a:ext uri="{FF2B5EF4-FFF2-40B4-BE49-F238E27FC236}">
                <a16:creationId xmlns:a16="http://schemas.microsoft.com/office/drawing/2014/main" id="{30283C0C-5422-43FF-BE18-A1A604B036B7}"/>
              </a:ext>
            </a:extLst>
          </p:cNvPr>
          <p:cNvPicPr>
            <a:picLocks noChangeAspect="1"/>
          </p:cNvPicPr>
          <p:nvPr userDrawn="1"/>
        </p:nvPicPr>
        <p:blipFill>
          <a:blip r:embed="rId15">
            <a:extLst>
              <a:ext uri="{96DAC541-7B7A-43D3-8B79-37D633B846F1}">
                <asvg:svgBlip xmlns:asvg="http://schemas.microsoft.com/office/drawing/2016/SVG/main" r:embed="rId16"/>
              </a:ext>
            </a:extLst>
          </a:blip>
          <a:stretch>
            <a:fillRect/>
          </a:stretch>
        </p:blipFill>
        <p:spPr>
          <a:xfrm rot="496944">
            <a:off x="584084" y="1726221"/>
            <a:ext cx="1246909" cy="29883"/>
          </a:xfrm>
          <a:prstGeom prst="rect">
            <a:avLst/>
          </a:prstGeom>
        </p:spPr>
      </p:pic>
      <p:pic>
        <p:nvPicPr>
          <p:cNvPr id="29" name="Graphic 28">
            <a:extLst>
              <a:ext uri="{FF2B5EF4-FFF2-40B4-BE49-F238E27FC236}">
                <a16:creationId xmlns:a16="http://schemas.microsoft.com/office/drawing/2014/main" id="{7A44C2EB-B795-4B2E-90BF-763FDB6874F0}"/>
              </a:ext>
            </a:extLst>
          </p:cNvPr>
          <p:cNvPicPr>
            <a:picLocks noChangeAspect="1"/>
          </p:cNvPicPr>
          <p:nvPr userDrawn="1"/>
        </p:nvPicPr>
        <p:blipFill>
          <a:blip r:embed="rId15">
            <a:extLst>
              <a:ext uri="{96DAC541-7B7A-43D3-8B79-37D633B846F1}">
                <asvg:svgBlip xmlns:asvg="http://schemas.microsoft.com/office/drawing/2016/SVG/main" r:embed="rId16"/>
              </a:ext>
            </a:extLst>
          </a:blip>
          <a:stretch>
            <a:fillRect/>
          </a:stretch>
        </p:blipFill>
        <p:spPr>
          <a:xfrm rot="21134069">
            <a:off x="953615" y="5096253"/>
            <a:ext cx="1246909" cy="29883"/>
          </a:xfrm>
          <a:prstGeom prst="rect">
            <a:avLst/>
          </a:prstGeom>
        </p:spPr>
      </p:pic>
      <p:pic>
        <p:nvPicPr>
          <p:cNvPr id="31" name="Graphic 30">
            <a:extLst>
              <a:ext uri="{FF2B5EF4-FFF2-40B4-BE49-F238E27FC236}">
                <a16:creationId xmlns:a16="http://schemas.microsoft.com/office/drawing/2014/main" id="{BA76D571-91E0-48A9-8FCE-72376A6BD35C}"/>
              </a:ext>
            </a:extLst>
          </p:cNvPr>
          <p:cNvPicPr>
            <a:picLocks noChangeAspect="1"/>
          </p:cNvPicPr>
          <p:nvPr userDrawn="1"/>
        </p:nvPicPr>
        <p:blipFill>
          <a:blip r:embed="rId15">
            <a:extLst>
              <a:ext uri="{96DAC541-7B7A-43D3-8B79-37D633B846F1}">
                <asvg:svgBlip xmlns:asvg="http://schemas.microsoft.com/office/drawing/2016/SVG/main" r:embed="rId16"/>
              </a:ext>
            </a:extLst>
          </a:blip>
          <a:stretch>
            <a:fillRect/>
          </a:stretch>
        </p:blipFill>
        <p:spPr>
          <a:xfrm rot="21387953">
            <a:off x="7207918" y="1669796"/>
            <a:ext cx="1246909" cy="29883"/>
          </a:xfrm>
          <a:prstGeom prst="rect">
            <a:avLst/>
          </a:prstGeom>
        </p:spPr>
      </p:pic>
      <p:sp>
        <p:nvSpPr>
          <p:cNvPr id="2" name="Title 1">
            <a:extLst>
              <a:ext uri="{FF2B5EF4-FFF2-40B4-BE49-F238E27FC236}">
                <a16:creationId xmlns:a16="http://schemas.microsoft.com/office/drawing/2014/main" id="{767CA9E3-AC82-42CE-84E2-9DD7091FD010}"/>
              </a:ext>
            </a:extLst>
          </p:cNvPr>
          <p:cNvSpPr>
            <a:spLocks noGrp="1"/>
          </p:cNvSpPr>
          <p:nvPr>
            <p:ph type="title" hasCustomPrompt="1"/>
          </p:nvPr>
        </p:nvSpPr>
        <p:spPr>
          <a:xfrm>
            <a:off x="3275215" y="2047200"/>
            <a:ext cx="2493818" cy="1298986"/>
          </a:xfrm>
        </p:spPr>
        <p:txBody>
          <a:bodyPr rtlCol="0">
            <a:normAutofit/>
          </a:bodyPr>
          <a:lstStyle>
            <a:lvl1pPr algn="ctr">
              <a:lnSpc>
                <a:spcPts val="4765"/>
              </a:lnSpc>
              <a:defRPr sz="3883" b="1">
                <a:solidFill>
                  <a:schemeClr val="accent1"/>
                </a:solidFill>
              </a:defRPr>
            </a:lvl1pPr>
          </a:lstStyle>
          <a:p>
            <a:pPr rtl="0"/>
            <a:r>
              <a:rPr lang="en-GB" noProof="0"/>
              <a:t>Add title</a:t>
            </a:r>
          </a:p>
        </p:txBody>
      </p:sp>
      <p:sp>
        <p:nvSpPr>
          <p:cNvPr id="33" name="Text Placeholder 32">
            <a:extLst>
              <a:ext uri="{FF2B5EF4-FFF2-40B4-BE49-F238E27FC236}">
                <a16:creationId xmlns:a16="http://schemas.microsoft.com/office/drawing/2014/main" id="{AE13F347-2D12-4D3C-B05A-1CAD54B29F7C}"/>
              </a:ext>
            </a:extLst>
          </p:cNvPr>
          <p:cNvSpPr>
            <a:spLocks noGrp="1"/>
          </p:cNvSpPr>
          <p:nvPr>
            <p:ph type="body" sz="quarter" idx="10" hasCustomPrompt="1"/>
          </p:nvPr>
        </p:nvSpPr>
        <p:spPr>
          <a:xfrm rot="462530">
            <a:off x="448887" y="1339327"/>
            <a:ext cx="1587731" cy="355002"/>
          </a:xfrm>
        </p:spPr>
        <p:txBody>
          <a:bodyPr rtlCol="0">
            <a:normAutofit/>
          </a:bodyPr>
          <a:lstStyle>
            <a:lvl1pPr algn="ctr">
              <a:defRPr sz="1765"/>
            </a:lvl1pPr>
          </a:lstStyle>
          <a:p>
            <a:pPr lvl="0" rtl="0"/>
            <a:r>
              <a:rPr lang="en-GB" noProof="0"/>
              <a:t>Add text</a:t>
            </a:r>
          </a:p>
        </p:txBody>
      </p:sp>
      <p:sp>
        <p:nvSpPr>
          <p:cNvPr id="34" name="Text Placeholder 32">
            <a:extLst>
              <a:ext uri="{FF2B5EF4-FFF2-40B4-BE49-F238E27FC236}">
                <a16:creationId xmlns:a16="http://schemas.microsoft.com/office/drawing/2014/main" id="{38EF6AA3-FB4B-4FD2-A9F5-45B69D73F7EB}"/>
              </a:ext>
            </a:extLst>
          </p:cNvPr>
          <p:cNvSpPr>
            <a:spLocks noGrp="1"/>
          </p:cNvSpPr>
          <p:nvPr>
            <p:ph type="body" sz="quarter" idx="11" hasCustomPrompt="1"/>
          </p:nvPr>
        </p:nvSpPr>
        <p:spPr>
          <a:xfrm rot="21076257">
            <a:off x="714895" y="4703781"/>
            <a:ext cx="1587731" cy="355002"/>
          </a:xfrm>
        </p:spPr>
        <p:txBody>
          <a:bodyPr rtlCol="0">
            <a:normAutofit/>
          </a:bodyPr>
          <a:lstStyle>
            <a:lvl1pPr algn="ctr">
              <a:defRPr sz="1765"/>
            </a:lvl1pPr>
          </a:lstStyle>
          <a:p>
            <a:pPr lvl="0" rtl="0"/>
            <a:r>
              <a:rPr lang="en-GB" noProof="0"/>
              <a:t>Add text</a:t>
            </a:r>
          </a:p>
        </p:txBody>
      </p:sp>
      <p:sp>
        <p:nvSpPr>
          <p:cNvPr id="35" name="Text Placeholder 32">
            <a:extLst>
              <a:ext uri="{FF2B5EF4-FFF2-40B4-BE49-F238E27FC236}">
                <a16:creationId xmlns:a16="http://schemas.microsoft.com/office/drawing/2014/main" id="{0E42CCB3-AA1A-4EDC-9889-6138E5A43BD9}"/>
              </a:ext>
            </a:extLst>
          </p:cNvPr>
          <p:cNvSpPr>
            <a:spLocks noGrp="1"/>
          </p:cNvSpPr>
          <p:nvPr>
            <p:ph type="body" sz="quarter" idx="12" hasCustomPrompt="1"/>
          </p:nvPr>
        </p:nvSpPr>
        <p:spPr>
          <a:xfrm>
            <a:off x="3628159" y="5091057"/>
            <a:ext cx="1870364" cy="355002"/>
          </a:xfrm>
        </p:spPr>
        <p:txBody>
          <a:bodyPr rtlCol="0">
            <a:normAutofit/>
          </a:bodyPr>
          <a:lstStyle>
            <a:lvl1pPr algn="ctr">
              <a:defRPr sz="1765"/>
            </a:lvl1pPr>
          </a:lstStyle>
          <a:p>
            <a:pPr lvl="0" rtl="0"/>
            <a:r>
              <a:rPr lang="en-GB" noProof="0"/>
              <a:t>Add text</a:t>
            </a:r>
          </a:p>
        </p:txBody>
      </p:sp>
      <p:sp>
        <p:nvSpPr>
          <p:cNvPr id="36" name="Text Placeholder 32">
            <a:extLst>
              <a:ext uri="{FF2B5EF4-FFF2-40B4-BE49-F238E27FC236}">
                <a16:creationId xmlns:a16="http://schemas.microsoft.com/office/drawing/2014/main" id="{65CD2D70-E5CE-4005-898D-ADEBF2BDB950}"/>
              </a:ext>
            </a:extLst>
          </p:cNvPr>
          <p:cNvSpPr>
            <a:spLocks noGrp="1"/>
          </p:cNvSpPr>
          <p:nvPr>
            <p:ph type="body" sz="quarter" idx="13" hasCustomPrompt="1"/>
          </p:nvPr>
        </p:nvSpPr>
        <p:spPr>
          <a:xfrm rot="20865409">
            <a:off x="6653818" y="4352578"/>
            <a:ext cx="1280160" cy="355002"/>
          </a:xfrm>
        </p:spPr>
        <p:txBody>
          <a:bodyPr rtlCol="0">
            <a:normAutofit/>
          </a:bodyPr>
          <a:lstStyle>
            <a:lvl1pPr algn="ctr">
              <a:defRPr sz="1765"/>
            </a:lvl1pPr>
          </a:lstStyle>
          <a:p>
            <a:pPr lvl="0" rtl="0"/>
            <a:r>
              <a:rPr lang="en-GB" noProof="0"/>
              <a:t>Add text</a:t>
            </a:r>
          </a:p>
        </p:txBody>
      </p:sp>
      <p:sp>
        <p:nvSpPr>
          <p:cNvPr id="38" name="Text Placeholder 32">
            <a:extLst>
              <a:ext uri="{FF2B5EF4-FFF2-40B4-BE49-F238E27FC236}">
                <a16:creationId xmlns:a16="http://schemas.microsoft.com/office/drawing/2014/main" id="{66CAC128-DAA4-4DEB-B22C-6FD6222E60E9}"/>
              </a:ext>
            </a:extLst>
          </p:cNvPr>
          <p:cNvSpPr>
            <a:spLocks noGrp="1"/>
          </p:cNvSpPr>
          <p:nvPr>
            <p:ph type="body" sz="quarter" idx="14" hasCustomPrompt="1"/>
          </p:nvPr>
        </p:nvSpPr>
        <p:spPr>
          <a:xfrm rot="21424352">
            <a:off x="7032567" y="1294737"/>
            <a:ext cx="1587731" cy="355002"/>
          </a:xfrm>
        </p:spPr>
        <p:txBody>
          <a:bodyPr rtlCol="0">
            <a:normAutofit/>
          </a:bodyPr>
          <a:lstStyle>
            <a:lvl1pPr algn="ctr">
              <a:defRPr sz="1765"/>
            </a:lvl1pPr>
          </a:lstStyle>
          <a:p>
            <a:pPr lvl="0" rtl="0"/>
            <a:r>
              <a:rPr lang="en-GB" noProof="0"/>
              <a:t>Add text</a:t>
            </a:r>
          </a:p>
        </p:txBody>
      </p:sp>
      <p:sp>
        <p:nvSpPr>
          <p:cNvPr id="40" name="Text Placeholder 39">
            <a:extLst>
              <a:ext uri="{FF2B5EF4-FFF2-40B4-BE49-F238E27FC236}">
                <a16:creationId xmlns:a16="http://schemas.microsoft.com/office/drawing/2014/main" id="{9217FCA8-AD80-4367-8B93-77947ECD42FC}"/>
              </a:ext>
            </a:extLst>
          </p:cNvPr>
          <p:cNvSpPr>
            <a:spLocks noGrp="1"/>
          </p:cNvSpPr>
          <p:nvPr>
            <p:ph type="body" sz="quarter" idx="15" hasCustomPrompt="1"/>
          </p:nvPr>
        </p:nvSpPr>
        <p:spPr>
          <a:xfrm rot="435466">
            <a:off x="282910" y="1899857"/>
            <a:ext cx="1662545" cy="734209"/>
          </a:xfrm>
        </p:spPr>
        <p:txBody>
          <a:bodyPr rtlCol="0">
            <a:noAutofit/>
          </a:bodyPr>
          <a:lstStyle>
            <a:lvl1pPr algn="ctr">
              <a:defRPr sz="2118">
                <a:solidFill>
                  <a:schemeClr val="accent5"/>
                </a:solidFill>
                <a:latin typeface="+mj-lt"/>
              </a:defRPr>
            </a:lvl1pPr>
            <a:lvl2pPr>
              <a:defRPr sz="2118">
                <a:latin typeface="+mj-lt"/>
              </a:defRPr>
            </a:lvl2pPr>
            <a:lvl3pPr>
              <a:defRPr sz="2118">
                <a:latin typeface="+mj-lt"/>
              </a:defRPr>
            </a:lvl3pPr>
            <a:lvl4pPr>
              <a:defRPr sz="2118">
                <a:latin typeface="+mj-lt"/>
              </a:defRPr>
            </a:lvl4pPr>
            <a:lvl5pPr>
              <a:defRPr sz="2118">
                <a:latin typeface="+mj-lt"/>
              </a:defRPr>
            </a:lvl5pPr>
          </a:lstStyle>
          <a:p>
            <a:pPr lvl="0" rtl="0"/>
            <a:r>
              <a:rPr lang="en-GB" noProof="0"/>
              <a:t>Add text</a:t>
            </a:r>
          </a:p>
        </p:txBody>
      </p:sp>
      <p:sp>
        <p:nvSpPr>
          <p:cNvPr id="41" name="Text Placeholder 39">
            <a:extLst>
              <a:ext uri="{FF2B5EF4-FFF2-40B4-BE49-F238E27FC236}">
                <a16:creationId xmlns:a16="http://schemas.microsoft.com/office/drawing/2014/main" id="{A26EB10B-C1B7-4602-8644-638ABFBF9087}"/>
              </a:ext>
            </a:extLst>
          </p:cNvPr>
          <p:cNvSpPr>
            <a:spLocks noGrp="1"/>
          </p:cNvSpPr>
          <p:nvPr>
            <p:ph type="body" sz="quarter" idx="16" hasCustomPrompt="1"/>
          </p:nvPr>
        </p:nvSpPr>
        <p:spPr>
          <a:xfrm rot="21014892">
            <a:off x="864523" y="5220148"/>
            <a:ext cx="1537855" cy="734209"/>
          </a:xfrm>
        </p:spPr>
        <p:txBody>
          <a:bodyPr rtlCol="0">
            <a:noAutofit/>
          </a:bodyPr>
          <a:lstStyle>
            <a:lvl1pPr algn="ctr">
              <a:defRPr sz="2118">
                <a:solidFill>
                  <a:schemeClr val="accent6"/>
                </a:solidFill>
                <a:latin typeface="+mj-lt"/>
              </a:defRPr>
            </a:lvl1pPr>
            <a:lvl2pPr>
              <a:defRPr sz="2118">
                <a:latin typeface="+mj-lt"/>
              </a:defRPr>
            </a:lvl2pPr>
            <a:lvl3pPr>
              <a:defRPr sz="2118">
                <a:latin typeface="+mj-lt"/>
              </a:defRPr>
            </a:lvl3pPr>
            <a:lvl4pPr>
              <a:defRPr sz="2118">
                <a:latin typeface="+mj-lt"/>
              </a:defRPr>
            </a:lvl4pPr>
            <a:lvl5pPr>
              <a:defRPr sz="2118">
                <a:latin typeface="+mj-lt"/>
              </a:defRPr>
            </a:lvl5pPr>
          </a:lstStyle>
          <a:p>
            <a:pPr lvl="0" rtl="0"/>
            <a:r>
              <a:rPr lang="en-GB" noProof="0"/>
              <a:t>Add text</a:t>
            </a:r>
          </a:p>
        </p:txBody>
      </p:sp>
      <p:sp>
        <p:nvSpPr>
          <p:cNvPr id="42" name="Text Placeholder 39">
            <a:extLst>
              <a:ext uri="{FF2B5EF4-FFF2-40B4-BE49-F238E27FC236}">
                <a16:creationId xmlns:a16="http://schemas.microsoft.com/office/drawing/2014/main" id="{462471B7-CE57-4BBA-9FD0-5E5FAF6AA7CA}"/>
              </a:ext>
            </a:extLst>
          </p:cNvPr>
          <p:cNvSpPr>
            <a:spLocks noGrp="1"/>
          </p:cNvSpPr>
          <p:nvPr>
            <p:ph type="body" sz="quarter" idx="17" hasCustomPrompt="1"/>
          </p:nvPr>
        </p:nvSpPr>
        <p:spPr>
          <a:xfrm>
            <a:off x="3674226" y="5599356"/>
            <a:ext cx="1729047" cy="734209"/>
          </a:xfrm>
        </p:spPr>
        <p:txBody>
          <a:bodyPr rtlCol="0">
            <a:noAutofit/>
          </a:bodyPr>
          <a:lstStyle>
            <a:lvl1pPr algn="ctr">
              <a:defRPr sz="2118">
                <a:solidFill>
                  <a:schemeClr val="accent2"/>
                </a:solidFill>
                <a:latin typeface="+mj-lt"/>
              </a:defRPr>
            </a:lvl1pPr>
            <a:lvl2pPr>
              <a:defRPr sz="2118">
                <a:latin typeface="+mj-lt"/>
              </a:defRPr>
            </a:lvl2pPr>
            <a:lvl3pPr>
              <a:defRPr sz="2118">
                <a:latin typeface="+mj-lt"/>
              </a:defRPr>
            </a:lvl3pPr>
            <a:lvl4pPr>
              <a:defRPr sz="2118">
                <a:latin typeface="+mj-lt"/>
              </a:defRPr>
            </a:lvl4pPr>
            <a:lvl5pPr>
              <a:defRPr sz="2118">
                <a:latin typeface="+mj-lt"/>
              </a:defRPr>
            </a:lvl5pPr>
          </a:lstStyle>
          <a:p>
            <a:pPr lvl="0" rtl="0"/>
            <a:r>
              <a:rPr lang="en-GB" noProof="0"/>
              <a:t>Add text</a:t>
            </a:r>
          </a:p>
        </p:txBody>
      </p:sp>
      <p:sp>
        <p:nvSpPr>
          <p:cNvPr id="43" name="Text Placeholder 39">
            <a:extLst>
              <a:ext uri="{FF2B5EF4-FFF2-40B4-BE49-F238E27FC236}">
                <a16:creationId xmlns:a16="http://schemas.microsoft.com/office/drawing/2014/main" id="{2D23A9D7-FC3D-44F2-A43B-EB186586CAE0}"/>
              </a:ext>
            </a:extLst>
          </p:cNvPr>
          <p:cNvSpPr>
            <a:spLocks noGrp="1"/>
          </p:cNvSpPr>
          <p:nvPr>
            <p:ph type="body" sz="quarter" idx="18" hasCustomPrompt="1"/>
          </p:nvPr>
        </p:nvSpPr>
        <p:spPr>
          <a:xfrm rot="20934260">
            <a:off x="6653818" y="4836672"/>
            <a:ext cx="1662545" cy="734209"/>
          </a:xfrm>
        </p:spPr>
        <p:txBody>
          <a:bodyPr rtlCol="0">
            <a:noAutofit/>
          </a:bodyPr>
          <a:lstStyle>
            <a:lvl1pPr algn="ctr">
              <a:defRPr sz="2118">
                <a:solidFill>
                  <a:schemeClr val="accent4"/>
                </a:solidFill>
                <a:latin typeface="+mj-lt"/>
              </a:defRPr>
            </a:lvl1pPr>
            <a:lvl2pPr>
              <a:defRPr sz="2118">
                <a:latin typeface="+mj-lt"/>
              </a:defRPr>
            </a:lvl2pPr>
            <a:lvl3pPr>
              <a:defRPr sz="2118">
                <a:latin typeface="+mj-lt"/>
              </a:defRPr>
            </a:lvl3pPr>
            <a:lvl4pPr>
              <a:defRPr sz="2118">
                <a:latin typeface="+mj-lt"/>
              </a:defRPr>
            </a:lvl4pPr>
            <a:lvl5pPr>
              <a:defRPr sz="2118">
                <a:latin typeface="+mj-lt"/>
              </a:defRPr>
            </a:lvl5pPr>
          </a:lstStyle>
          <a:p>
            <a:pPr lvl="0" rtl="0"/>
            <a:r>
              <a:rPr lang="en-GB" noProof="0"/>
              <a:t>Add text</a:t>
            </a:r>
          </a:p>
        </p:txBody>
      </p:sp>
      <p:sp>
        <p:nvSpPr>
          <p:cNvPr id="44" name="Text Placeholder 39">
            <a:extLst>
              <a:ext uri="{FF2B5EF4-FFF2-40B4-BE49-F238E27FC236}">
                <a16:creationId xmlns:a16="http://schemas.microsoft.com/office/drawing/2014/main" id="{93C58976-3720-42C0-A62D-E3CD4143E153}"/>
              </a:ext>
            </a:extLst>
          </p:cNvPr>
          <p:cNvSpPr>
            <a:spLocks noGrp="1"/>
          </p:cNvSpPr>
          <p:nvPr>
            <p:ph type="body" sz="quarter" idx="19" hasCustomPrompt="1"/>
          </p:nvPr>
        </p:nvSpPr>
        <p:spPr>
          <a:xfrm rot="21378385">
            <a:off x="7015942" y="1814076"/>
            <a:ext cx="1729047" cy="734209"/>
          </a:xfrm>
        </p:spPr>
        <p:txBody>
          <a:bodyPr rtlCol="0">
            <a:noAutofit/>
          </a:bodyPr>
          <a:lstStyle>
            <a:lvl1pPr algn="ctr">
              <a:defRPr sz="2118">
                <a:solidFill>
                  <a:schemeClr val="tx2"/>
                </a:solidFill>
                <a:latin typeface="+mj-lt"/>
              </a:defRPr>
            </a:lvl1pPr>
            <a:lvl2pPr>
              <a:defRPr sz="2118">
                <a:latin typeface="+mj-lt"/>
              </a:defRPr>
            </a:lvl2pPr>
            <a:lvl3pPr>
              <a:defRPr sz="2118">
                <a:latin typeface="+mj-lt"/>
              </a:defRPr>
            </a:lvl3pPr>
            <a:lvl4pPr>
              <a:defRPr sz="2118">
                <a:latin typeface="+mj-lt"/>
              </a:defRPr>
            </a:lvl4pPr>
            <a:lvl5pPr>
              <a:defRPr sz="2118">
                <a:latin typeface="+mj-lt"/>
              </a:defRPr>
            </a:lvl5pPr>
          </a:lstStyle>
          <a:p>
            <a:pPr lvl="0" rtl="0"/>
            <a:r>
              <a:rPr lang="en-GB" noProof="0"/>
              <a:t>Add text</a:t>
            </a:r>
          </a:p>
        </p:txBody>
      </p:sp>
      <p:sp>
        <p:nvSpPr>
          <p:cNvPr id="45" name="Text Placeholder 32">
            <a:extLst>
              <a:ext uri="{FF2B5EF4-FFF2-40B4-BE49-F238E27FC236}">
                <a16:creationId xmlns:a16="http://schemas.microsoft.com/office/drawing/2014/main" id="{E39D7B93-907E-435D-A657-DCF26F92750A}"/>
              </a:ext>
            </a:extLst>
          </p:cNvPr>
          <p:cNvSpPr>
            <a:spLocks noGrp="1"/>
          </p:cNvSpPr>
          <p:nvPr>
            <p:ph type="body" sz="quarter" idx="20" hasCustomPrompt="1"/>
          </p:nvPr>
        </p:nvSpPr>
        <p:spPr>
          <a:xfrm>
            <a:off x="3408218" y="1621716"/>
            <a:ext cx="2327564" cy="369747"/>
          </a:xfrm>
        </p:spPr>
        <p:txBody>
          <a:bodyPr rtlCol="0">
            <a:normAutofit/>
          </a:bodyPr>
          <a:lstStyle>
            <a:lvl1pPr algn="ctr">
              <a:defRPr sz="1765"/>
            </a:lvl1pPr>
          </a:lstStyle>
          <a:p>
            <a:pPr lvl="0" rtl="0"/>
            <a:r>
              <a:rPr lang="en-GB" noProof="0"/>
              <a:t>Add text</a:t>
            </a:r>
          </a:p>
        </p:txBody>
      </p:sp>
      <p:pic>
        <p:nvPicPr>
          <p:cNvPr id="39" name="Graphic 38">
            <a:extLst>
              <a:ext uri="{FF2B5EF4-FFF2-40B4-BE49-F238E27FC236}">
                <a16:creationId xmlns:a16="http://schemas.microsoft.com/office/drawing/2014/main" id="{0EA9CD02-09B3-204C-8C79-BDC98ACBC628}"/>
              </a:ext>
            </a:extLst>
          </p:cNvPr>
          <p:cNvPicPr>
            <a:picLocks noChangeAspect="1"/>
          </p:cNvPicPr>
          <p:nvPr userDrawn="1"/>
        </p:nvPicPr>
        <p:blipFill>
          <a:blip r:embed="rId15">
            <a:extLst>
              <a:ext uri="{96DAC541-7B7A-43D3-8B79-37D633B846F1}">
                <asvg:svgBlip xmlns:asvg="http://schemas.microsoft.com/office/drawing/2016/SVG/main" r:embed="rId16"/>
              </a:ext>
            </a:extLst>
          </a:blip>
          <a:stretch>
            <a:fillRect/>
          </a:stretch>
        </p:blipFill>
        <p:spPr>
          <a:xfrm>
            <a:off x="3898669" y="5412142"/>
            <a:ext cx="1246909" cy="29883"/>
          </a:xfrm>
          <a:prstGeom prst="rect">
            <a:avLst/>
          </a:prstGeom>
        </p:spPr>
      </p:pic>
      <p:pic>
        <p:nvPicPr>
          <p:cNvPr id="46" name="Graphic 45">
            <a:extLst>
              <a:ext uri="{FF2B5EF4-FFF2-40B4-BE49-F238E27FC236}">
                <a16:creationId xmlns:a16="http://schemas.microsoft.com/office/drawing/2014/main" id="{D6849C06-4809-7445-B720-4AB527FE71EC}"/>
              </a:ext>
            </a:extLst>
          </p:cNvPr>
          <p:cNvPicPr>
            <a:picLocks noChangeAspect="1"/>
          </p:cNvPicPr>
          <p:nvPr userDrawn="1"/>
        </p:nvPicPr>
        <p:blipFill>
          <a:blip r:embed="rId15">
            <a:extLst>
              <a:ext uri="{96DAC541-7B7A-43D3-8B79-37D633B846F1}">
                <asvg:svgBlip xmlns:asvg="http://schemas.microsoft.com/office/drawing/2016/SVG/main" r:embed="rId16"/>
              </a:ext>
            </a:extLst>
          </a:blip>
          <a:stretch>
            <a:fillRect/>
          </a:stretch>
        </p:blipFill>
        <p:spPr>
          <a:xfrm rot="20828177">
            <a:off x="6723513" y="4723814"/>
            <a:ext cx="1246909" cy="29883"/>
          </a:xfrm>
          <a:prstGeom prst="rect">
            <a:avLst/>
          </a:prstGeom>
        </p:spPr>
      </p:pic>
    </p:spTree>
    <p:extLst>
      <p:ext uri="{BB962C8B-B14F-4D97-AF65-F5344CB8AC3E}">
        <p14:creationId xmlns:p14="http://schemas.microsoft.com/office/powerpoint/2010/main" val="23302672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
    <p:bg>
      <p:bgPr>
        <a:solidFill>
          <a:schemeClr val="tx1"/>
        </a:solidFill>
        <a:effectLst/>
      </p:bgPr>
    </p:bg>
    <p:spTree>
      <p:nvGrpSpPr>
        <p:cNvPr id="1" name=""/>
        <p:cNvGrpSpPr/>
        <p:nvPr/>
      </p:nvGrpSpPr>
      <p:grpSpPr>
        <a:xfrm>
          <a:off x="0" y="0"/>
          <a:ext cx="0" cy="0"/>
          <a:chOff x="0" y="0"/>
          <a:chExt cx="0" cy="0"/>
        </a:xfrm>
      </p:grpSpPr>
      <p:pic>
        <p:nvPicPr>
          <p:cNvPr id="2" name="Graphic 1">
            <a:extLst>
              <a:ext uri="{FF2B5EF4-FFF2-40B4-BE49-F238E27FC236}">
                <a16:creationId xmlns:a16="http://schemas.microsoft.com/office/drawing/2014/main" id="{57007FCA-3EC9-46F6-BE85-2DE9F97B485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9144000" cy="6858000"/>
          </a:xfrm>
          <a:prstGeom prst="rect">
            <a:avLst/>
          </a:prstGeom>
        </p:spPr>
      </p:pic>
      <p:sp>
        <p:nvSpPr>
          <p:cNvPr id="383" name="Title 381">
            <a:extLst>
              <a:ext uri="{FF2B5EF4-FFF2-40B4-BE49-F238E27FC236}">
                <a16:creationId xmlns:a16="http://schemas.microsoft.com/office/drawing/2014/main" id="{219026B8-F099-4229-B446-9FE2B966BEF7}"/>
              </a:ext>
            </a:extLst>
          </p:cNvPr>
          <p:cNvSpPr>
            <a:spLocks noGrp="1"/>
          </p:cNvSpPr>
          <p:nvPr>
            <p:ph type="title"/>
          </p:nvPr>
        </p:nvSpPr>
        <p:spPr>
          <a:xfrm>
            <a:off x="1936242" y="2304288"/>
            <a:ext cx="5266944" cy="2258568"/>
          </a:xfrm>
        </p:spPr>
        <p:txBody>
          <a:bodyPr vert="horz" lIns="91440" tIns="45720" rIns="91440" bIns="45720" rtlCol="0" anchor="ctr">
            <a:normAutofit/>
          </a:bodyPr>
          <a:lstStyle>
            <a:lvl1pPr algn="ctr">
              <a:defRPr lang="en-US" sz="3600" b="1">
                <a:solidFill>
                  <a:schemeClr val="accent4">
                    <a:lumMod val="75000"/>
                  </a:schemeClr>
                </a:solidFill>
                <a:ea typeface="+mn-ea"/>
                <a:cs typeface="+mn-cs"/>
              </a:defRPr>
            </a:lvl1pPr>
          </a:lstStyle>
          <a:p>
            <a:pPr marL="0" lvl="0" indent="0" algn="ctr">
              <a:lnSpc>
                <a:spcPct val="110000"/>
              </a:lnSpc>
              <a:spcBef>
                <a:spcPts val="0"/>
              </a:spcBef>
              <a:buFont typeface="Arial" panose="020B0604020202020204" pitchFamily="34" charset="0"/>
            </a:pPr>
            <a:r>
              <a:rPr lang="en-GB"/>
              <a:t>Click to edit Master title style</a:t>
            </a:r>
            <a:endParaRPr lang="en-US"/>
          </a:p>
        </p:txBody>
      </p:sp>
    </p:spTree>
    <p:extLst>
      <p:ext uri="{BB962C8B-B14F-4D97-AF65-F5344CB8AC3E}">
        <p14:creationId xmlns:p14="http://schemas.microsoft.com/office/powerpoint/2010/main" val="4192090418"/>
      </p:ext>
    </p:extLst>
  </p:cSld>
  <p:clrMapOvr>
    <a:masterClrMapping/>
  </p:clrMapOvr>
  <p:extLst>
    <p:ext uri="{DCECCB84-F9BA-43D5-87BE-67443E8EF086}">
      <p15:sldGuideLst xmlns:p15="http://schemas.microsoft.com/office/powerpoint/2012/main">
        <p15:guide id="1" pos="2808">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One Photo Content">
    <p:bg>
      <p:bgPr>
        <a:solidFill>
          <a:schemeClr val="accent4"/>
        </a:solidFill>
        <a:effectLst/>
      </p:bgPr>
    </p:bg>
    <p:spTree>
      <p:nvGrpSpPr>
        <p:cNvPr id="1" name=""/>
        <p:cNvGrpSpPr/>
        <p:nvPr/>
      </p:nvGrpSpPr>
      <p:grpSpPr>
        <a:xfrm>
          <a:off x="0" y="0"/>
          <a:ext cx="0" cy="0"/>
          <a:chOff x="0" y="0"/>
          <a:chExt cx="0" cy="0"/>
        </a:xfrm>
      </p:grpSpPr>
      <p:sp>
        <p:nvSpPr>
          <p:cNvPr id="16" name="Text Placeholder 15">
            <a:extLst>
              <a:ext uri="{FF2B5EF4-FFF2-40B4-BE49-F238E27FC236}">
                <a16:creationId xmlns:a16="http://schemas.microsoft.com/office/drawing/2014/main" id="{8498B63D-F60C-4A9D-8D3E-0C7CD748FEDE}"/>
              </a:ext>
            </a:extLst>
          </p:cNvPr>
          <p:cNvSpPr>
            <a:spLocks noGrp="1"/>
          </p:cNvSpPr>
          <p:nvPr>
            <p:ph type="body" sz="quarter" idx="11"/>
          </p:nvPr>
        </p:nvSpPr>
        <p:spPr>
          <a:xfrm>
            <a:off x="571500" y="1905000"/>
            <a:ext cx="4000500" cy="3276600"/>
          </a:xfrm>
        </p:spPr>
        <p:txBody>
          <a:bodyPr/>
          <a:lstStyle>
            <a:lvl1pPr marL="0" indent="0">
              <a:buNone/>
              <a:defRPr sz="1350" b="1">
                <a:solidFill>
                  <a:schemeClr val="accent4">
                    <a:lumMod val="50000"/>
                  </a:schemeClr>
                </a:solidFill>
              </a:defRPr>
            </a:lvl1pPr>
            <a:lvl2pPr marL="212598" indent="-212598">
              <a:spcBef>
                <a:spcPts val="750"/>
              </a:spcBef>
              <a:defRPr sz="1350">
                <a:solidFill>
                  <a:schemeClr val="accent4">
                    <a:lumMod val="50000"/>
                  </a:schemeClr>
                </a:solidFill>
              </a:defRPr>
            </a:lvl2pPr>
          </a:lstStyle>
          <a:p>
            <a:pPr lvl="0"/>
            <a:r>
              <a:rPr lang="en-GB"/>
              <a:t>Click to edit Master text styles</a:t>
            </a:r>
          </a:p>
          <a:p>
            <a:pPr lvl="1"/>
            <a:r>
              <a:rPr lang="en-GB"/>
              <a:t>Second level</a:t>
            </a:r>
          </a:p>
        </p:txBody>
      </p:sp>
      <p:sp>
        <p:nvSpPr>
          <p:cNvPr id="14" name="Picture Placeholder 13">
            <a:extLst>
              <a:ext uri="{FF2B5EF4-FFF2-40B4-BE49-F238E27FC236}">
                <a16:creationId xmlns:a16="http://schemas.microsoft.com/office/drawing/2014/main" id="{9B1932CF-F265-4AEE-8704-F42C01AFB479}"/>
              </a:ext>
            </a:extLst>
          </p:cNvPr>
          <p:cNvSpPr>
            <a:spLocks noGrp="1"/>
          </p:cNvSpPr>
          <p:nvPr>
            <p:ph type="pic" sz="quarter" idx="10"/>
          </p:nvPr>
        </p:nvSpPr>
        <p:spPr>
          <a:xfrm>
            <a:off x="5143500" y="715963"/>
            <a:ext cx="3429000" cy="5113336"/>
          </a:xfrm>
        </p:spPr>
        <p:txBody>
          <a:bodyPr/>
          <a:lstStyle>
            <a:lvl1pPr algn="ctr">
              <a:buNone/>
              <a:defRPr sz="1200">
                <a:solidFill>
                  <a:schemeClr val="accent4">
                    <a:lumMod val="50000"/>
                  </a:schemeClr>
                </a:solidFill>
              </a:defRPr>
            </a:lvl1pPr>
          </a:lstStyle>
          <a:p>
            <a:r>
              <a:rPr lang="en-GB"/>
              <a:t>Click icon to add picture</a:t>
            </a:r>
            <a:endParaRPr lang="en-US"/>
          </a:p>
        </p:txBody>
      </p:sp>
      <p:pic>
        <p:nvPicPr>
          <p:cNvPr id="2" name="Graphic 1">
            <a:extLst>
              <a:ext uri="{FF2B5EF4-FFF2-40B4-BE49-F238E27FC236}">
                <a16:creationId xmlns:a16="http://schemas.microsoft.com/office/drawing/2014/main" id="{09498076-A8F2-48B0-807A-C402BDA60D3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5074048"/>
            <a:ext cx="4805967" cy="1783952"/>
          </a:xfrm>
          <a:prstGeom prst="rect">
            <a:avLst/>
          </a:prstGeom>
        </p:spPr>
      </p:pic>
      <p:sp>
        <p:nvSpPr>
          <p:cNvPr id="3" name="Title 2">
            <a:extLst>
              <a:ext uri="{FF2B5EF4-FFF2-40B4-BE49-F238E27FC236}">
                <a16:creationId xmlns:a16="http://schemas.microsoft.com/office/drawing/2014/main" id="{5CF9E2C1-844F-4C0E-A423-111C77AEEF18}"/>
              </a:ext>
            </a:extLst>
          </p:cNvPr>
          <p:cNvSpPr>
            <a:spLocks noGrp="1"/>
          </p:cNvSpPr>
          <p:nvPr>
            <p:ph type="title"/>
          </p:nvPr>
        </p:nvSpPr>
        <p:spPr>
          <a:xfrm>
            <a:off x="571500" y="715962"/>
            <a:ext cx="4000500" cy="1189037"/>
          </a:xfrm>
        </p:spPr>
        <p:txBody>
          <a:bodyPr vert="horz" lIns="91440" tIns="45720" rIns="91440" bIns="45720" rtlCol="0" anchor="t">
            <a:normAutofit/>
          </a:bodyPr>
          <a:lstStyle>
            <a:lvl1pPr>
              <a:defRPr lang="en-US" sz="3000" b="1">
                <a:solidFill>
                  <a:schemeClr val="accent1"/>
                </a:solidFill>
                <a:ea typeface="+mn-ea"/>
                <a:cs typeface="+mn-cs"/>
              </a:defRPr>
            </a:lvl1pPr>
          </a:lstStyle>
          <a:p>
            <a:pPr marL="0" lvl="0" indent="0">
              <a:spcBef>
                <a:spcPts val="750"/>
              </a:spcBef>
              <a:buFont typeface="Arial" panose="020B0604020202020204" pitchFamily="34" charset="0"/>
            </a:pPr>
            <a:r>
              <a:rPr lang="en-GB"/>
              <a:t>Click to edit Master title style</a:t>
            </a:r>
            <a:endParaRPr lang="en-US"/>
          </a:p>
        </p:txBody>
      </p:sp>
    </p:spTree>
    <p:extLst>
      <p:ext uri="{BB962C8B-B14F-4D97-AF65-F5344CB8AC3E}">
        <p14:creationId xmlns:p14="http://schemas.microsoft.com/office/powerpoint/2010/main" val="54044691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wo Photo Content">
    <p:bg>
      <p:bgPr>
        <a:solidFill>
          <a:schemeClr val="accent1"/>
        </a:solidFill>
        <a:effectLst/>
      </p:bgPr>
    </p:bg>
    <p:spTree>
      <p:nvGrpSpPr>
        <p:cNvPr id="1" name=""/>
        <p:cNvGrpSpPr/>
        <p:nvPr/>
      </p:nvGrpSpPr>
      <p:grpSpPr>
        <a:xfrm>
          <a:off x="0" y="0"/>
          <a:ext cx="0" cy="0"/>
          <a:chOff x="0" y="0"/>
          <a:chExt cx="0" cy="0"/>
        </a:xfrm>
      </p:grpSpPr>
      <p:sp>
        <p:nvSpPr>
          <p:cNvPr id="16" name="Text Placeholder 15">
            <a:extLst>
              <a:ext uri="{FF2B5EF4-FFF2-40B4-BE49-F238E27FC236}">
                <a16:creationId xmlns:a16="http://schemas.microsoft.com/office/drawing/2014/main" id="{8498B63D-F60C-4A9D-8D3E-0C7CD748FEDE}"/>
              </a:ext>
            </a:extLst>
          </p:cNvPr>
          <p:cNvSpPr>
            <a:spLocks noGrp="1"/>
          </p:cNvSpPr>
          <p:nvPr>
            <p:ph type="body" sz="quarter" idx="11"/>
          </p:nvPr>
        </p:nvSpPr>
        <p:spPr>
          <a:xfrm>
            <a:off x="571500" y="1905000"/>
            <a:ext cx="4000500" cy="3276600"/>
          </a:xfrm>
        </p:spPr>
        <p:txBody>
          <a:bodyPr/>
          <a:lstStyle>
            <a:lvl1pPr marL="0" indent="0">
              <a:buNone/>
              <a:defRPr sz="1350" b="1"/>
            </a:lvl1pPr>
            <a:lvl2pPr marL="212598" indent="-212598">
              <a:spcBef>
                <a:spcPts val="750"/>
              </a:spcBef>
              <a:defRPr sz="1350"/>
            </a:lvl2pPr>
          </a:lstStyle>
          <a:p>
            <a:pPr lvl="0"/>
            <a:r>
              <a:rPr lang="en-GB"/>
              <a:t>Click to edit Master text styles</a:t>
            </a:r>
          </a:p>
          <a:p>
            <a:pPr lvl="1"/>
            <a:r>
              <a:rPr lang="en-GB"/>
              <a:t>Second level</a:t>
            </a:r>
          </a:p>
        </p:txBody>
      </p:sp>
      <p:sp>
        <p:nvSpPr>
          <p:cNvPr id="8" name="Picture Placeholder 13">
            <a:extLst>
              <a:ext uri="{FF2B5EF4-FFF2-40B4-BE49-F238E27FC236}">
                <a16:creationId xmlns:a16="http://schemas.microsoft.com/office/drawing/2014/main" id="{89E410BA-B0FE-4F0E-8BE5-D33CC016635B}"/>
              </a:ext>
            </a:extLst>
          </p:cNvPr>
          <p:cNvSpPr>
            <a:spLocks noGrp="1"/>
          </p:cNvSpPr>
          <p:nvPr>
            <p:ph type="pic" sz="quarter" idx="13"/>
          </p:nvPr>
        </p:nvSpPr>
        <p:spPr>
          <a:xfrm>
            <a:off x="5143500" y="3444081"/>
            <a:ext cx="3429000" cy="2362200"/>
          </a:xfrm>
        </p:spPr>
        <p:txBody>
          <a:bodyPr>
            <a:normAutofit/>
          </a:bodyPr>
          <a:lstStyle>
            <a:lvl1pPr>
              <a:buNone/>
              <a:defRPr sz="1350"/>
            </a:lvl1pPr>
          </a:lstStyle>
          <a:p>
            <a:r>
              <a:rPr lang="en-GB"/>
              <a:t>Click icon to add picture</a:t>
            </a:r>
            <a:endParaRPr lang="en-US"/>
          </a:p>
        </p:txBody>
      </p:sp>
      <p:sp>
        <p:nvSpPr>
          <p:cNvPr id="9" name="Picture Placeholder 13">
            <a:extLst>
              <a:ext uri="{FF2B5EF4-FFF2-40B4-BE49-F238E27FC236}">
                <a16:creationId xmlns:a16="http://schemas.microsoft.com/office/drawing/2014/main" id="{827A95C0-AE8D-46E1-9EF9-64504CBEF99E}"/>
              </a:ext>
            </a:extLst>
          </p:cNvPr>
          <p:cNvSpPr>
            <a:spLocks noGrp="1"/>
          </p:cNvSpPr>
          <p:nvPr>
            <p:ph type="pic" sz="quarter" idx="14"/>
          </p:nvPr>
        </p:nvSpPr>
        <p:spPr>
          <a:xfrm>
            <a:off x="5143500" y="715963"/>
            <a:ext cx="3429000" cy="2362200"/>
          </a:xfrm>
        </p:spPr>
        <p:txBody>
          <a:bodyPr>
            <a:normAutofit/>
          </a:bodyPr>
          <a:lstStyle>
            <a:lvl1pPr>
              <a:buNone/>
              <a:defRPr sz="1350"/>
            </a:lvl1pPr>
          </a:lstStyle>
          <a:p>
            <a:r>
              <a:rPr lang="en-GB"/>
              <a:t>Click icon to add picture</a:t>
            </a:r>
            <a:endParaRPr lang="en-US"/>
          </a:p>
        </p:txBody>
      </p:sp>
      <p:pic>
        <p:nvPicPr>
          <p:cNvPr id="2" name="Graphic 1" hidden="1">
            <a:extLst>
              <a:ext uri="{FF2B5EF4-FFF2-40B4-BE49-F238E27FC236}">
                <a16:creationId xmlns:a16="http://schemas.microsoft.com/office/drawing/2014/main" id="{295740BA-9B4E-4B38-827D-32544CDF7586}"/>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5892800"/>
            <a:ext cx="9144000" cy="965200"/>
          </a:xfrm>
          <a:prstGeom prst="rect">
            <a:avLst/>
          </a:prstGeom>
        </p:spPr>
      </p:pic>
      <p:pic>
        <p:nvPicPr>
          <p:cNvPr id="3" name="Graphic 2">
            <a:extLst>
              <a:ext uri="{FF2B5EF4-FFF2-40B4-BE49-F238E27FC236}">
                <a16:creationId xmlns:a16="http://schemas.microsoft.com/office/drawing/2014/main" id="{29C593AE-D9D2-42FE-A240-F97D187261D7}"/>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0" y="5327681"/>
            <a:ext cx="4122683" cy="1530320"/>
          </a:xfrm>
          <a:prstGeom prst="rect">
            <a:avLst/>
          </a:prstGeom>
        </p:spPr>
      </p:pic>
      <p:sp>
        <p:nvSpPr>
          <p:cNvPr id="11" name="Title 2">
            <a:extLst>
              <a:ext uri="{FF2B5EF4-FFF2-40B4-BE49-F238E27FC236}">
                <a16:creationId xmlns:a16="http://schemas.microsoft.com/office/drawing/2014/main" id="{9AA0A799-2244-4DB2-ACAB-F6DA87A73055}"/>
              </a:ext>
            </a:extLst>
          </p:cNvPr>
          <p:cNvSpPr>
            <a:spLocks noGrp="1"/>
          </p:cNvSpPr>
          <p:nvPr>
            <p:ph type="title"/>
          </p:nvPr>
        </p:nvSpPr>
        <p:spPr>
          <a:xfrm>
            <a:off x="571500" y="715962"/>
            <a:ext cx="4000500" cy="1189037"/>
          </a:xfrm>
        </p:spPr>
        <p:txBody>
          <a:bodyPr vert="horz" lIns="91440" tIns="45720" rIns="91440" bIns="45720" rtlCol="0" anchor="t">
            <a:normAutofit/>
          </a:bodyPr>
          <a:lstStyle>
            <a:lvl1pPr>
              <a:defRPr lang="en-US" sz="3000" b="1">
                <a:solidFill>
                  <a:schemeClr val="tx1"/>
                </a:solidFill>
                <a:ea typeface="+mn-ea"/>
                <a:cs typeface="+mn-cs"/>
              </a:defRPr>
            </a:lvl1pPr>
          </a:lstStyle>
          <a:p>
            <a:pPr marL="0" lvl="0" indent="0">
              <a:spcBef>
                <a:spcPts val="750"/>
              </a:spcBef>
              <a:buFont typeface="Arial" panose="020B0604020202020204" pitchFamily="34" charset="0"/>
            </a:pPr>
            <a:r>
              <a:rPr lang="en-GB"/>
              <a:t>Click to edit Master title style</a:t>
            </a:r>
            <a:endParaRPr lang="en-US"/>
          </a:p>
        </p:txBody>
      </p:sp>
    </p:spTree>
    <p:extLst>
      <p:ext uri="{BB962C8B-B14F-4D97-AF65-F5344CB8AC3E}">
        <p14:creationId xmlns:p14="http://schemas.microsoft.com/office/powerpoint/2010/main" val="1078359061"/>
      </p:ext>
    </p:extLst>
  </p:cSld>
  <p:clrMapOvr>
    <a:masterClrMapping/>
  </p:clrMapOvr>
  <p:extLst>
    <p:ext uri="{DCECCB84-F9BA-43D5-87BE-67443E8EF086}">
      <p15:sldGuideLst xmlns:p15="http://schemas.microsoft.com/office/powerpoint/2012/main">
        <p15:guide id="1" orient="horz" pos="3672">
          <p15:clr>
            <a:srgbClr val="FBAE40"/>
          </p15:clr>
        </p15:guide>
        <p15:guide id="2" pos="384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Right Pattern Content Dark">
    <p:bg>
      <p:bgPr>
        <a:solidFill>
          <a:schemeClr val="accent3"/>
        </a:solidFill>
        <a:effectLst/>
      </p:bgPr>
    </p:bg>
    <p:spTree>
      <p:nvGrpSpPr>
        <p:cNvPr id="1" name=""/>
        <p:cNvGrpSpPr/>
        <p:nvPr/>
      </p:nvGrpSpPr>
      <p:grpSpPr>
        <a:xfrm>
          <a:off x="0" y="0"/>
          <a:ext cx="0" cy="0"/>
          <a:chOff x="0" y="0"/>
          <a:chExt cx="0" cy="0"/>
        </a:xfrm>
      </p:grpSpPr>
      <p:sp>
        <p:nvSpPr>
          <p:cNvPr id="12" name="Text Placeholder 15">
            <a:extLst>
              <a:ext uri="{FF2B5EF4-FFF2-40B4-BE49-F238E27FC236}">
                <a16:creationId xmlns:a16="http://schemas.microsoft.com/office/drawing/2014/main" id="{E8DBED36-2461-46D0-AF71-79E0064B3758}"/>
              </a:ext>
            </a:extLst>
          </p:cNvPr>
          <p:cNvSpPr>
            <a:spLocks noGrp="1"/>
          </p:cNvSpPr>
          <p:nvPr>
            <p:ph type="body" sz="quarter" idx="11"/>
          </p:nvPr>
        </p:nvSpPr>
        <p:spPr>
          <a:xfrm>
            <a:off x="571500" y="1905000"/>
            <a:ext cx="4857750" cy="3276600"/>
          </a:xfrm>
        </p:spPr>
        <p:txBody>
          <a:bodyPr/>
          <a:lstStyle>
            <a:lvl1pPr marL="0" indent="0">
              <a:buNone/>
              <a:defRPr sz="1350" b="1">
                <a:solidFill>
                  <a:schemeClr val="bg1"/>
                </a:solidFill>
              </a:defRPr>
            </a:lvl1pPr>
            <a:lvl2pPr marL="212598" indent="-212598">
              <a:spcBef>
                <a:spcPts val="750"/>
              </a:spcBef>
              <a:defRPr sz="1350">
                <a:solidFill>
                  <a:schemeClr val="bg1"/>
                </a:solidFill>
              </a:defRPr>
            </a:lvl2pPr>
          </a:lstStyle>
          <a:p>
            <a:pPr lvl="0"/>
            <a:r>
              <a:rPr lang="en-GB"/>
              <a:t>Click to edit Master text styles</a:t>
            </a:r>
          </a:p>
          <a:p>
            <a:pPr lvl="1"/>
            <a:r>
              <a:rPr lang="en-GB"/>
              <a:t>Second level</a:t>
            </a:r>
          </a:p>
        </p:txBody>
      </p:sp>
      <p:pic>
        <p:nvPicPr>
          <p:cNvPr id="2" name="Graphic 1">
            <a:extLst>
              <a:ext uri="{FF2B5EF4-FFF2-40B4-BE49-F238E27FC236}">
                <a16:creationId xmlns:a16="http://schemas.microsoft.com/office/drawing/2014/main" id="{A997D967-7D0C-43B1-AF0D-22448F0504A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6791329" y="0"/>
            <a:ext cx="2352671" cy="6858000"/>
          </a:xfrm>
          <a:prstGeom prst="rect">
            <a:avLst/>
          </a:prstGeom>
        </p:spPr>
      </p:pic>
      <p:sp>
        <p:nvSpPr>
          <p:cNvPr id="5" name="Title 2">
            <a:extLst>
              <a:ext uri="{FF2B5EF4-FFF2-40B4-BE49-F238E27FC236}">
                <a16:creationId xmlns:a16="http://schemas.microsoft.com/office/drawing/2014/main" id="{9B292CAA-5A7B-44A6-B47D-2FE9F593A944}"/>
              </a:ext>
            </a:extLst>
          </p:cNvPr>
          <p:cNvSpPr>
            <a:spLocks noGrp="1"/>
          </p:cNvSpPr>
          <p:nvPr>
            <p:ph type="title"/>
          </p:nvPr>
        </p:nvSpPr>
        <p:spPr>
          <a:xfrm>
            <a:off x="571500" y="715962"/>
            <a:ext cx="4857749" cy="1189037"/>
          </a:xfrm>
        </p:spPr>
        <p:txBody>
          <a:bodyPr vert="horz" lIns="91440" tIns="45720" rIns="91440" bIns="45720" rtlCol="0" anchor="t">
            <a:normAutofit/>
          </a:bodyPr>
          <a:lstStyle>
            <a:lvl1pPr>
              <a:defRPr lang="en-US" sz="3000" b="1">
                <a:solidFill>
                  <a:schemeClr val="bg1"/>
                </a:solidFill>
                <a:ea typeface="+mn-ea"/>
                <a:cs typeface="+mn-cs"/>
              </a:defRPr>
            </a:lvl1pPr>
          </a:lstStyle>
          <a:p>
            <a:pPr marL="0" lvl="0" indent="0">
              <a:spcBef>
                <a:spcPts val="750"/>
              </a:spcBef>
              <a:buFont typeface="Arial" panose="020B0604020202020204" pitchFamily="34" charset="0"/>
            </a:pPr>
            <a:r>
              <a:rPr lang="en-GB"/>
              <a:t>Click to edit Master title style</a:t>
            </a:r>
            <a:endParaRPr lang="en-US"/>
          </a:p>
        </p:txBody>
      </p:sp>
    </p:spTree>
    <p:extLst>
      <p:ext uri="{BB962C8B-B14F-4D97-AF65-F5344CB8AC3E}">
        <p14:creationId xmlns:p14="http://schemas.microsoft.com/office/powerpoint/2010/main" val="398204927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2240">
          <p15:clr>
            <a:srgbClr val="5ACBF0"/>
          </p15:clr>
        </p15:guide>
        <p15:guide id="4" orient="horz" pos="2487">
          <p15:clr>
            <a:srgbClr val="5ACBF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Right Pattern Content Light">
    <p:bg>
      <p:bgPr>
        <a:solidFill>
          <a:schemeClr val="bg1"/>
        </a:solidFill>
        <a:effectLst/>
      </p:bgPr>
    </p:bg>
    <p:spTree>
      <p:nvGrpSpPr>
        <p:cNvPr id="1" name=""/>
        <p:cNvGrpSpPr/>
        <p:nvPr/>
      </p:nvGrpSpPr>
      <p:grpSpPr>
        <a:xfrm>
          <a:off x="0" y="0"/>
          <a:ext cx="0" cy="0"/>
          <a:chOff x="0" y="0"/>
          <a:chExt cx="0" cy="0"/>
        </a:xfrm>
      </p:grpSpPr>
      <p:sp>
        <p:nvSpPr>
          <p:cNvPr id="12" name="Text Placeholder 15">
            <a:extLst>
              <a:ext uri="{FF2B5EF4-FFF2-40B4-BE49-F238E27FC236}">
                <a16:creationId xmlns:a16="http://schemas.microsoft.com/office/drawing/2014/main" id="{E8DBED36-2461-46D0-AF71-79E0064B3758}"/>
              </a:ext>
            </a:extLst>
          </p:cNvPr>
          <p:cNvSpPr>
            <a:spLocks noGrp="1"/>
          </p:cNvSpPr>
          <p:nvPr>
            <p:ph type="body" sz="quarter" idx="11"/>
          </p:nvPr>
        </p:nvSpPr>
        <p:spPr>
          <a:xfrm>
            <a:off x="571500" y="1905000"/>
            <a:ext cx="4857750" cy="3276600"/>
          </a:xfrm>
        </p:spPr>
        <p:txBody>
          <a:bodyPr/>
          <a:lstStyle>
            <a:lvl1pPr marL="0" indent="0">
              <a:buNone/>
              <a:defRPr sz="1350" b="1">
                <a:solidFill>
                  <a:schemeClr val="accent1">
                    <a:lumMod val="50000"/>
                  </a:schemeClr>
                </a:solidFill>
              </a:defRPr>
            </a:lvl1pPr>
            <a:lvl2pPr marL="212598" indent="-212598">
              <a:spcBef>
                <a:spcPts val="750"/>
              </a:spcBef>
              <a:defRPr sz="1350">
                <a:solidFill>
                  <a:schemeClr val="accent1">
                    <a:lumMod val="50000"/>
                  </a:schemeClr>
                </a:solidFill>
              </a:defRPr>
            </a:lvl2pPr>
          </a:lstStyle>
          <a:p>
            <a:pPr lvl="0"/>
            <a:r>
              <a:rPr lang="en-GB"/>
              <a:t>Click to edit Master text styles</a:t>
            </a:r>
          </a:p>
          <a:p>
            <a:pPr lvl="1"/>
            <a:r>
              <a:rPr lang="en-GB"/>
              <a:t>Second level</a:t>
            </a:r>
          </a:p>
        </p:txBody>
      </p:sp>
      <p:pic>
        <p:nvPicPr>
          <p:cNvPr id="2" name="Graphic 1">
            <a:extLst>
              <a:ext uri="{FF2B5EF4-FFF2-40B4-BE49-F238E27FC236}">
                <a16:creationId xmlns:a16="http://schemas.microsoft.com/office/drawing/2014/main" id="{A997D967-7D0C-43B1-AF0D-22448F0504A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6791329" y="0"/>
            <a:ext cx="2352671" cy="6858000"/>
          </a:xfrm>
          <a:prstGeom prst="rect">
            <a:avLst/>
          </a:prstGeom>
        </p:spPr>
      </p:pic>
      <p:sp>
        <p:nvSpPr>
          <p:cNvPr id="5" name="Title 2">
            <a:extLst>
              <a:ext uri="{FF2B5EF4-FFF2-40B4-BE49-F238E27FC236}">
                <a16:creationId xmlns:a16="http://schemas.microsoft.com/office/drawing/2014/main" id="{9B292CAA-5A7B-44A6-B47D-2FE9F593A944}"/>
              </a:ext>
            </a:extLst>
          </p:cNvPr>
          <p:cNvSpPr>
            <a:spLocks noGrp="1"/>
          </p:cNvSpPr>
          <p:nvPr>
            <p:ph type="title"/>
          </p:nvPr>
        </p:nvSpPr>
        <p:spPr>
          <a:xfrm>
            <a:off x="571500" y="715962"/>
            <a:ext cx="4857749" cy="1189037"/>
          </a:xfrm>
        </p:spPr>
        <p:txBody>
          <a:bodyPr vert="horz" lIns="91440" tIns="45720" rIns="91440" bIns="45720" rtlCol="0" anchor="t">
            <a:normAutofit/>
          </a:bodyPr>
          <a:lstStyle>
            <a:lvl1pPr>
              <a:defRPr lang="en-US" sz="3000" b="1">
                <a:solidFill>
                  <a:schemeClr val="accent1"/>
                </a:solidFill>
                <a:ea typeface="+mn-ea"/>
                <a:cs typeface="+mn-cs"/>
              </a:defRPr>
            </a:lvl1pPr>
          </a:lstStyle>
          <a:p>
            <a:pPr marL="0" lvl="0" indent="0">
              <a:spcBef>
                <a:spcPts val="750"/>
              </a:spcBef>
              <a:buFont typeface="Arial" panose="020B0604020202020204" pitchFamily="34" charset="0"/>
            </a:pPr>
            <a:r>
              <a:rPr lang="en-GB"/>
              <a:t>Click to edit Master title style</a:t>
            </a:r>
            <a:endParaRPr lang="en-US"/>
          </a:p>
        </p:txBody>
      </p:sp>
    </p:spTree>
    <p:extLst>
      <p:ext uri="{BB962C8B-B14F-4D97-AF65-F5344CB8AC3E}">
        <p14:creationId xmlns:p14="http://schemas.microsoft.com/office/powerpoint/2010/main" val="98396856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2240">
          <p15:clr>
            <a:srgbClr val="5ACBF0"/>
          </p15:clr>
        </p15:guide>
        <p15:guide id="4" orient="horz" pos="2487">
          <p15:clr>
            <a:srgbClr val="5ACBF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Left Pattern Content">
    <p:bg>
      <p:bgPr>
        <a:solidFill>
          <a:schemeClr val="tx1"/>
        </a:solidFill>
        <a:effectLst/>
      </p:bgPr>
    </p:bg>
    <p:spTree>
      <p:nvGrpSpPr>
        <p:cNvPr id="1" name=""/>
        <p:cNvGrpSpPr/>
        <p:nvPr/>
      </p:nvGrpSpPr>
      <p:grpSpPr>
        <a:xfrm>
          <a:off x="0" y="0"/>
          <a:ext cx="0" cy="0"/>
          <a:chOff x="0" y="0"/>
          <a:chExt cx="0" cy="0"/>
        </a:xfrm>
      </p:grpSpPr>
      <p:sp>
        <p:nvSpPr>
          <p:cNvPr id="12" name="Text Placeholder 15">
            <a:extLst>
              <a:ext uri="{FF2B5EF4-FFF2-40B4-BE49-F238E27FC236}">
                <a16:creationId xmlns:a16="http://schemas.microsoft.com/office/drawing/2014/main" id="{E8DBED36-2461-46D0-AF71-79E0064B3758}"/>
              </a:ext>
            </a:extLst>
          </p:cNvPr>
          <p:cNvSpPr>
            <a:spLocks noGrp="1"/>
          </p:cNvSpPr>
          <p:nvPr>
            <p:ph type="body" sz="quarter" idx="11"/>
          </p:nvPr>
        </p:nvSpPr>
        <p:spPr>
          <a:xfrm>
            <a:off x="3343276" y="1905000"/>
            <a:ext cx="5414282" cy="3276600"/>
          </a:xfrm>
        </p:spPr>
        <p:txBody>
          <a:bodyPr/>
          <a:lstStyle>
            <a:lvl1pPr marL="0" indent="0">
              <a:buNone/>
              <a:defRPr sz="1350" b="1">
                <a:solidFill>
                  <a:schemeClr val="accent1">
                    <a:lumMod val="50000"/>
                  </a:schemeClr>
                </a:solidFill>
              </a:defRPr>
            </a:lvl1pPr>
            <a:lvl2pPr marL="212598" indent="-212598">
              <a:spcBef>
                <a:spcPts val="750"/>
              </a:spcBef>
              <a:defRPr sz="1350">
                <a:solidFill>
                  <a:schemeClr val="accent1">
                    <a:lumMod val="50000"/>
                  </a:schemeClr>
                </a:solidFill>
              </a:defRPr>
            </a:lvl2pPr>
          </a:lstStyle>
          <a:p>
            <a:pPr lvl="0"/>
            <a:r>
              <a:rPr lang="en-GB"/>
              <a:t>Click to edit Master text styles</a:t>
            </a:r>
          </a:p>
          <a:p>
            <a:pPr lvl="1"/>
            <a:r>
              <a:rPr lang="en-GB"/>
              <a:t>Second level</a:t>
            </a:r>
          </a:p>
        </p:txBody>
      </p:sp>
      <p:pic>
        <p:nvPicPr>
          <p:cNvPr id="2" name="Graphic 1">
            <a:extLst>
              <a:ext uri="{FF2B5EF4-FFF2-40B4-BE49-F238E27FC236}">
                <a16:creationId xmlns:a16="http://schemas.microsoft.com/office/drawing/2014/main" id="{805C4425-09AC-4097-B868-D49C9D64C8F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403"/>
            <a:ext cx="2790498" cy="6857194"/>
          </a:xfrm>
          <a:prstGeom prst="rect">
            <a:avLst/>
          </a:prstGeom>
        </p:spPr>
      </p:pic>
      <p:sp>
        <p:nvSpPr>
          <p:cNvPr id="5" name="Title 2">
            <a:extLst>
              <a:ext uri="{FF2B5EF4-FFF2-40B4-BE49-F238E27FC236}">
                <a16:creationId xmlns:a16="http://schemas.microsoft.com/office/drawing/2014/main" id="{C6104E15-F449-422E-973A-1899DDF43DE1}"/>
              </a:ext>
            </a:extLst>
          </p:cNvPr>
          <p:cNvSpPr>
            <a:spLocks noGrp="1"/>
          </p:cNvSpPr>
          <p:nvPr>
            <p:ph type="title"/>
          </p:nvPr>
        </p:nvSpPr>
        <p:spPr>
          <a:xfrm>
            <a:off x="3343275" y="715962"/>
            <a:ext cx="5414282" cy="1189037"/>
          </a:xfrm>
        </p:spPr>
        <p:txBody>
          <a:bodyPr vert="horz" lIns="91440" tIns="45720" rIns="91440" bIns="45720" rtlCol="0" anchor="t">
            <a:normAutofit/>
          </a:bodyPr>
          <a:lstStyle>
            <a:lvl1pPr>
              <a:defRPr lang="en-US" sz="3000" b="1">
                <a:solidFill>
                  <a:schemeClr val="accent1"/>
                </a:solidFill>
                <a:ea typeface="+mn-ea"/>
                <a:cs typeface="+mn-cs"/>
              </a:defRPr>
            </a:lvl1pPr>
          </a:lstStyle>
          <a:p>
            <a:pPr marL="0" lvl="0" indent="0">
              <a:spcBef>
                <a:spcPts val="750"/>
              </a:spcBef>
              <a:buFont typeface="Arial" panose="020B0604020202020204" pitchFamily="34" charset="0"/>
            </a:pPr>
            <a:r>
              <a:rPr lang="en-GB"/>
              <a:t>Click to edit Master title style</a:t>
            </a:r>
            <a:endParaRPr lang="en-US"/>
          </a:p>
        </p:txBody>
      </p:sp>
    </p:spTree>
    <p:extLst>
      <p:ext uri="{BB962C8B-B14F-4D97-AF65-F5344CB8AC3E}">
        <p14:creationId xmlns:p14="http://schemas.microsoft.com/office/powerpoint/2010/main" val="174998730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extLst>
    <p:ext uri="{DCECCB84-F9BA-43D5-87BE-67443E8EF086}">
      <p15:sldGuideLst xmlns:p15="http://schemas.microsoft.com/office/powerpoint/2012/main">
        <p15:guide id="1" orient="horz" pos="2160">
          <p15:clr>
            <a:srgbClr val="FBAE40"/>
          </p15:clr>
        </p15:guide>
        <p15:guide id="2" pos="2808">
          <p15:clr>
            <a:srgbClr val="5ACBF0"/>
          </p15:clr>
        </p15:guide>
        <p15:guide id="3" orient="horz" pos="2240">
          <p15:clr>
            <a:srgbClr val="5ACBF0"/>
          </p15:clr>
        </p15:guide>
        <p15:guide id="4" orient="horz" pos="2487">
          <p15:clr>
            <a:srgbClr val="5ACBF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onfetti Content Orange">
    <p:bg>
      <p:bgPr>
        <a:solidFill>
          <a:schemeClr val="accent1"/>
        </a:solidFill>
        <a:effectLst/>
      </p:bgPr>
    </p:bg>
    <p:spTree>
      <p:nvGrpSpPr>
        <p:cNvPr id="1" name=""/>
        <p:cNvGrpSpPr/>
        <p:nvPr/>
      </p:nvGrpSpPr>
      <p:grpSpPr>
        <a:xfrm>
          <a:off x="0" y="0"/>
          <a:ext cx="0" cy="0"/>
          <a:chOff x="0" y="0"/>
          <a:chExt cx="0" cy="0"/>
        </a:xfrm>
      </p:grpSpPr>
      <p:pic>
        <p:nvPicPr>
          <p:cNvPr id="2" name="Graphic 1">
            <a:extLst>
              <a:ext uri="{FF2B5EF4-FFF2-40B4-BE49-F238E27FC236}">
                <a16:creationId xmlns:a16="http://schemas.microsoft.com/office/drawing/2014/main" id="{7470216E-CA87-491C-BBBE-DDFD70D768F5}"/>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3994" t="34041" r="11052" b="45480"/>
          <a:stretch/>
        </p:blipFill>
        <p:spPr>
          <a:xfrm>
            <a:off x="-2286" y="35013"/>
            <a:ext cx="9148572" cy="6787977"/>
          </a:xfrm>
          <a:prstGeom prst="rect">
            <a:avLst/>
          </a:prstGeom>
        </p:spPr>
      </p:pic>
      <p:sp>
        <p:nvSpPr>
          <p:cNvPr id="5" name="Title 1">
            <a:extLst>
              <a:ext uri="{FF2B5EF4-FFF2-40B4-BE49-F238E27FC236}">
                <a16:creationId xmlns:a16="http://schemas.microsoft.com/office/drawing/2014/main" id="{3D9303A2-B30A-054C-B809-053B909E125F}"/>
              </a:ext>
            </a:extLst>
          </p:cNvPr>
          <p:cNvSpPr>
            <a:spLocks noGrp="1"/>
          </p:cNvSpPr>
          <p:nvPr>
            <p:ph type="title" hasCustomPrompt="1"/>
          </p:nvPr>
        </p:nvSpPr>
        <p:spPr>
          <a:xfrm>
            <a:off x="1143976" y="2149356"/>
            <a:ext cx="6856048" cy="461665"/>
          </a:xfrm>
          <a:noFill/>
        </p:spPr>
        <p:txBody>
          <a:bodyPr wrap="square" lIns="0" tIns="0" rIns="0" bIns="0" anchor="b" anchorCtr="0">
            <a:spAutoFit/>
          </a:bodyPr>
          <a:lstStyle>
            <a:lvl1pPr algn="ctr" defTabSz="699557" rtl="0" eaLnBrk="1" latinLnBrk="0" hangingPunct="1">
              <a:lnSpc>
                <a:spcPct val="100000"/>
              </a:lnSpc>
              <a:spcBef>
                <a:spcPct val="0"/>
              </a:spcBef>
              <a:buNone/>
              <a:defRPr lang="en-US" sz="3000" b="1" i="0" kern="1200" cap="none" spc="-38" baseline="0" dirty="0">
                <a:ln w="3175">
                  <a:noFill/>
                </a:ln>
                <a:solidFill>
                  <a:schemeClr val="tx1"/>
                </a:solidFill>
                <a:effectLst/>
                <a:latin typeface="+mj-lt"/>
                <a:ea typeface="+mn-ea"/>
                <a:cs typeface="Segoe UI" pitchFamily="34" charset="0"/>
              </a:defRPr>
            </a:lvl1pPr>
          </a:lstStyle>
          <a:p>
            <a:r>
              <a:rPr lang="en-US"/>
              <a:t>Section title with border</a:t>
            </a:r>
          </a:p>
        </p:txBody>
      </p:sp>
      <p:sp>
        <p:nvSpPr>
          <p:cNvPr id="6" name="Text Placeholder 4">
            <a:extLst>
              <a:ext uri="{FF2B5EF4-FFF2-40B4-BE49-F238E27FC236}">
                <a16:creationId xmlns:a16="http://schemas.microsoft.com/office/drawing/2014/main" id="{10F58DD1-3970-D84D-8040-EF33B0971D59}"/>
              </a:ext>
            </a:extLst>
          </p:cNvPr>
          <p:cNvSpPr>
            <a:spLocks noGrp="1"/>
          </p:cNvSpPr>
          <p:nvPr>
            <p:ph type="body" sz="quarter" idx="12" hasCustomPrompt="1"/>
          </p:nvPr>
        </p:nvSpPr>
        <p:spPr>
          <a:xfrm>
            <a:off x="1647231" y="3260706"/>
            <a:ext cx="5849540" cy="1534757"/>
          </a:xfrm>
          <a:prstGeom prst="rect">
            <a:avLst/>
          </a:prstGeom>
          <a:noFill/>
        </p:spPr>
        <p:txBody>
          <a:bodyPr wrap="square" lIns="0" tIns="0" rIns="0" bIns="0">
            <a:noAutofit/>
          </a:bodyPr>
          <a:lstStyle>
            <a:lvl1pPr marL="0" indent="0" algn="ctr">
              <a:spcBef>
                <a:spcPts val="0"/>
              </a:spcBef>
              <a:spcAft>
                <a:spcPts val="0"/>
              </a:spcAft>
              <a:buFont typeface="Arial" panose="020B0604020202020204" pitchFamily="34" charset="0"/>
              <a:buNone/>
              <a:defRPr lang="en-US" sz="1350" kern="1200" dirty="0">
                <a:solidFill>
                  <a:schemeClr val="tx1"/>
                </a:solidFill>
                <a:latin typeface="+mn-lt"/>
                <a:ea typeface="+mn-ea"/>
                <a:cs typeface="+mn-cs"/>
              </a:defRPr>
            </a:lvl1pPr>
          </a:lstStyle>
          <a:p>
            <a:pPr lvl="0"/>
            <a:r>
              <a:rPr lang="en-US"/>
              <a:t>Insert content here</a:t>
            </a:r>
          </a:p>
        </p:txBody>
      </p:sp>
    </p:spTree>
    <p:extLst>
      <p:ext uri="{BB962C8B-B14F-4D97-AF65-F5344CB8AC3E}">
        <p14:creationId xmlns:p14="http://schemas.microsoft.com/office/powerpoint/2010/main" val="401602884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2243">
          <p15:clr>
            <a:srgbClr val="5ACBF0"/>
          </p15:clr>
        </p15:guide>
        <p15:guide id="4" orient="horz" pos="2488">
          <p15:clr>
            <a:srgbClr val="5ACBF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nfetti Content Green">
    <p:bg>
      <p:bgPr>
        <a:solidFill>
          <a:schemeClr val="accent5"/>
        </a:solidFill>
        <a:effectLst/>
      </p:bgPr>
    </p:bg>
    <p:spTree>
      <p:nvGrpSpPr>
        <p:cNvPr id="1" name=""/>
        <p:cNvGrpSpPr/>
        <p:nvPr/>
      </p:nvGrpSpPr>
      <p:grpSpPr>
        <a:xfrm>
          <a:off x="0" y="0"/>
          <a:ext cx="0" cy="0"/>
          <a:chOff x="0" y="0"/>
          <a:chExt cx="0" cy="0"/>
        </a:xfrm>
      </p:grpSpPr>
      <p:pic>
        <p:nvPicPr>
          <p:cNvPr id="2" name="Graphic 1">
            <a:extLst>
              <a:ext uri="{FF2B5EF4-FFF2-40B4-BE49-F238E27FC236}">
                <a16:creationId xmlns:a16="http://schemas.microsoft.com/office/drawing/2014/main" id="{7470216E-CA87-491C-BBBE-DDFD70D768F5}"/>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3994" t="34041" r="11052" b="45480"/>
          <a:stretch/>
        </p:blipFill>
        <p:spPr>
          <a:xfrm>
            <a:off x="-2286" y="35013"/>
            <a:ext cx="9148572" cy="6787977"/>
          </a:xfrm>
          <a:prstGeom prst="rect">
            <a:avLst/>
          </a:prstGeom>
        </p:spPr>
      </p:pic>
      <p:sp>
        <p:nvSpPr>
          <p:cNvPr id="5" name="Title 1">
            <a:extLst>
              <a:ext uri="{FF2B5EF4-FFF2-40B4-BE49-F238E27FC236}">
                <a16:creationId xmlns:a16="http://schemas.microsoft.com/office/drawing/2014/main" id="{3D9303A2-B30A-054C-B809-053B909E125F}"/>
              </a:ext>
            </a:extLst>
          </p:cNvPr>
          <p:cNvSpPr>
            <a:spLocks noGrp="1"/>
          </p:cNvSpPr>
          <p:nvPr>
            <p:ph type="title" hasCustomPrompt="1"/>
          </p:nvPr>
        </p:nvSpPr>
        <p:spPr>
          <a:xfrm>
            <a:off x="1143976" y="2149356"/>
            <a:ext cx="6856048" cy="461665"/>
          </a:xfrm>
          <a:noFill/>
        </p:spPr>
        <p:txBody>
          <a:bodyPr wrap="square" lIns="0" tIns="0" rIns="0" bIns="0" anchor="b" anchorCtr="0">
            <a:spAutoFit/>
          </a:bodyPr>
          <a:lstStyle>
            <a:lvl1pPr algn="ctr" defTabSz="699557" rtl="0" eaLnBrk="1" latinLnBrk="0" hangingPunct="1">
              <a:lnSpc>
                <a:spcPct val="100000"/>
              </a:lnSpc>
              <a:spcBef>
                <a:spcPct val="0"/>
              </a:spcBef>
              <a:buNone/>
              <a:defRPr lang="en-US" sz="3000" b="1" i="0" kern="1200" cap="none" spc="-38" baseline="0" dirty="0">
                <a:ln w="3175">
                  <a:noFill/>
                </a:ln>
                <a:solidFill>
                  <a:schemeClr val="tx1"/>
                </a:solidFill>
                <a:effectLst/>
                <a:latin typeface="+mj-lt"/>
                <a:ea typeface="+mn-ea"/>
                <a:cs typeface="Segoe UI" pitchFamily="34" charset="0"/>
              </a:defRPr>
            </a:lvl1pPr>
          </a:lstStyle>
          <a:p>
            <a:r>
              <a:rPr lang="en-US"/>
              <a:t>Section title with border</a:t>
            </a:r>
          </a:p>
        </p:txBody>
      </p:sp>
      <p:sp>
        <p:nvSpPr>
          <p:cNvPr id="6" name="Text Placeholder 4">
            <a:extLst>
              <a:ext uri="{FF2B5EF4-FFF2-40B4-BE49-F238E27FC236}">
                <a16:creationId xmlns:a16="http://schemas.microsoft.com/office/drawing/2014/main" id="{10F58DD1-3970-D84D-8040-EF33B0971D59}"/>
              </a:ext>
            </a:extLst>
          </p:cNvPr>
          <p:cNvSpPr>
            <a:spLocks noGrp="1"/>
          </p:cNvSpPr>
          <p:nvPr>
            <p:ph type="body" sz="quarter" idx="12" hasCustomPrompt="1"/>
          </p:nvPr>
        </p:nvSpPr>
        <p:spPr>
          <a:xfrm>
            <a:off x="1647231" y="3260706"/>
            <a:ext cx="5849540" cy="1534757"/>
          </a:xfrm>
          <a:prstGeom prst="rect">
            <a:avLst/>
          </a:prstGeom>
          <a:noFill/>
        </p:spPr>
        <p:txBody>
          <a:bodyPr wrap="square" lIns="0" tIns="0" rIns="0" bIns="0">
            <a:noAutofit/>
          </a:bodyPr>
          <a:lstStyle>
            <a:lvl1pPr marL="0" indent="0" algn="ctr">
              <a:spcBef>
                <a:spcPts val="0"/>
              </a:spcBef>
              <a:spcAft>
                <a:spcPts val="0"/>
              </a:spcAft>
              <a:buFont typeface="Arial" panose="020B0604020202020204" pitchFamily="34" charset="0"/>
              <a:buNone/>
              <a:defRPr lang="en-US" sz="1350" kern="1200" dirty="0">
                <a:solidFill>
                  <a:schemeClr val="tx1"/>
                </a:solidFill>
                <a:latin typeface="+mn-lt"/>
                <a:ea typeface="+mn-ea"/>
                <a:cs typeface="+mn-cs"/>
              </a:defRPr>
            </a:lvl1pPr>
          </a:lstStyle>
          <a:p>
            <a:pPr lvl="0"/>
            <a:r>
              <a:rPr lang="en-US"/>
              <a:t>Insert content here</a:t>
            </a:r>
          </a:p>
        </p:txBody>
      </p:sp>
    </p:spTree>
    <p:extLst>
      <p:ext uri="{BB962C8B-B14F-4D97-AF65-F5344CB8AC3E}">
        <p14:creationId xmlns:p14="http://schemas.microsoft.com/office/powerpoint/2010/main" val="90942886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2243">
          <p15:clr>
            <a:srgbClr val="5ACBF0"/>
          </p15:clr>
        </p15:guide>
        <p15:guide id="4" orient="horz" pos="2488">
          <p15:clr>
            <a:srgbClr val="5ACBF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Bottom Pattern Black">
    <p:bg>
      <p:bgPr>
        <a:solidFill>
          <a:schemeClr val="accent4"/>
        </a:solidFill>
        <a:effectLst/>
      </p:bgPr>
    </p:bg>
    <p:spTree>
      <p:nvGrpSpPr>
        <p:cNvPr id="1" name=""/>
        <p:cNvGrpSpPr/>
        <p:nvPr/>
      </p:nvGrpSpPr>
      <p:grpSpPr>
        <a:xfrm>
          <a:off x="0" y="0"/>
          <a:ext cx="0" cy="0"/>
          <a:chOff x="0" y="0"/>
          <a:chExt cx="0" cy="0"/>
        </a:xfrm>
      </p:grpSpPr>
      <p:sp>
        <p:nvSpPr>
          <p:cNvPr id="14" name="Text Placeholder 4">
            <a:extLst>
              <a:ext uri="{FF2B5EF4-FFF2-40B4-BE49-F238E27FC236}">
                <a16:creationId xmlns:a16="http://schemas.microsoft.com/office/drawing/2014/main" id="{1EEF53A4-35A6-4E43-B220-67DA381C5910}"/>
              </a:ext>
            </a:extLst>
          </p:cNvPr>
          <p:cNvSpPr>
            <a:spLocks noGrp="1"/>
          </p:cNvSpPr>
          <p:nvPr>
            <p:ph type="body" sz="quarter" idx="12" hasCustomPrompt="1"/>
          </p:nvPr>
        </p:nvSpPr>
        <p:spPr>
          <a:xfrm>
            <a:off x="1647231" y="3260706"/>
            <a:ext cx="5849540" cy="1534757"/>
          </a:xfrm>
          <a:prstGeom prst="rect">
            <a:avLst/>
          </a:prstGeom>
          <a:noFill/>
        </p:spPr>
        <p:txBody>
          <a:bodyPr wrap="square" lIns="0" tIns="0" rIns="0" bIns="0">
            <a:noAutofit/>
          </a:bodyPr>
          <a:lstStyle>
            <a:lvl1pPr marL="0" indent="0" algn="ctr">
              <a:spcBef>
                <a:spcPts val="0"/>
              </a:spcBef>
              <a:spcAft>
                <a:spcPts val="0"/>
              </a:spcAft>
              <a:buFont typeface="Arial" panose="020B0604020202020204" pitchFamily="34" charset="0"/>
              <a:buNone/>
              <a:defRPr lang="en-US" sz="1350" kern="1200" dirty="0">
                <a:solidFill>
                  <a:schemeClr val="accent1">
                    <a:lumMod val="75000"/>
                  </a:schemeClr>
                </a:solidFill>
                <a:latin typeface="+mn-lt"/>
                <a:ea typeface="+mn-ea"/>
                <a:cs typeface="+mn-cs"/>
              </a:defRPr>
            </a:lvl1pPr>
          </a:lstStyle>
          <a:p>
            <a:pPr lvl="0"/>
            <a:r>
              <a:rPr lang="en-US"/>
              <a:t>Insert content here</a:t>
            </a:r>
          </a:p>
        </p:txBody>
      </p:sp>
      <p:sp>
        <p:nvSpPr>
          <p:cNvPr id="5" name="Title 1">
            <a:extLst>
              <a:ext uri="{FF2B5EF4-FFF2-40B4-BE49-F238E27FC236}">
                <a16:creationId xmlns:a16="http://schemas.microsoft.com/office/drawing/2014/main" id="{07724906-4405-47F4-B533-7291B003B0A2}"/>
              </a:ext>
            </a:extLst>
          </p:cNvPr>
          <p:cNvSpPr>
            <a:spLocks noGrp="1"/>
          </p:cNvSpPr>
          <p:nvPr>
            <p:ph type="title" hasCustomPrompt="1"/>
          </p:nvPr>
        </p:nvSpPr>
        <p:spPr>
          <a:xfrm>
            <a:off x="1143976" y="2149356"/>
            <a:ext cx="6856048" cy="461665"/>
          </a:xfrm>
          <a:noFill/>
        </p:spPr>
        <p:txBody>
          <a:bodyPr wrap="square" lIns="0" tIns="0" rIns="0" bIns="0" anchor="b" anchorCtr="0">
            <a:spAutoFit/>
          </a:bodyPr>
          <a:lstStyle>
            <a:lvl1pPr algn="ctr" defTabSz="699557" rtl="0" eaLnBrk="1" latinLnBrk="0" hangingPunct="1">
              <a:lnSpc>
                <a:spcPct val="100000"/>
              </a:lnSpc>
              <a:spcBef>
                <a:spcPct val="0"/>
              </a:spcBef>
              <a:buNone/>
              <a:defRPr lang="en-US" sz="3000" b="1" i="0" kern="1200" cap="none" spc="-38" baseline="0" dirty="0">
                <a:ln w="3175">
                  <a:noFill/>
                </a:ln>
                <a:solidFill>
                  <a:schemeClr val="accent1"/>
                </a:solidFill>
                <a:effectLst/>
                <a:latin typeface="+mj-lt"/>
                <a:ea typeface="+mn-ea"/>
                <a:cs typeface="Segoe UI" pitchFamily="34" charset="0"/>
              </a:defRPr>
            </a:lvl1pPr>
          </a:lstStyle>
          <a:p>
            <a:pPr lvl="0"/>
            <a:r>
              <a:rPr lang="en-US"/>
              <a:t>Click to edit Master text styles</a:t>
            </a:r>
          </a:p>
        </p:txBody>
      </p:sp>
      <p:pic>
        <p:nvPicPr>
          <p:cNvPr id="3" name="Graphic 2">
            <a:extLst>
              <a:ext uri="{FF2B5EF4-FFF2-40B4-BE49-F238E27FC236}">
                <a16:creationId xmlns:a16="http://schemas.microsoft.com/office/drawing/2014/main" id="{F781D833-01F3-4F75-8F62-D60039CA3703}"/>
              </a:ext>
            </a:extLst>
          </p:cNvPr>
          <p:cNvPicPr>
            <a:picLocks noChangeAspect="1"/>
          </p:cNvPicPr>
          <p:nvPr userDrawn="1"/>
        </p:nvPicPr>
        <p:blipFill>
          <a:blip r:embed="rId2">
            <a:alphaModFix amt="50000"/>
            <a:extLst>
              <a:ext uri="{96DAC541-7B7A-43D3-8B79-37D633B846F1}">
                <asvg:svgBlip xmlns:asvg="http://schemas.microsoft.com/office/drawing/2016/SVG/main" r:embed="rId3"/>
              </a:ext>
            </a:extLst>
          </a:blip>
          <a:stretch>
            <a:fillRect/>
          </a:stretch>
        </p:blipFill>
        <p:spPr>
          <a:xfrm>
            <a:off x="0" y="5791200"/>
            <a:ext cx="9144000" cy="1066800"/>
          </a:xfrm>
          <a:prstGeom prst="rect">
            <a:avLst/>
          </a:prstGeom>
        </p:spPr>
      </p:pic>
    </p:spTree>
    <p:extLst>
      <p:ext uri="{BB962C8B-B14F-4D97-AF65-F5344CB8AC3E}">
        <p14:creationId xmlns:p14="http://schemas.microsoft.com/office/powerpoint/2010/main" val="52365163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Bottom Pattern White">
    <p:bg>
      <p:bgPr>
        <a:solidFill>
          <a:schemeClr val="accent5"/>
        </a:solidFill>
        <a:effectLst/>
      </p:bgPr>
    </p:bg>
    <p:spTree>
      <p:nvGrpSpPr>
        <p:cNvPr id="1" name=""/>
        <p:cNvGrpSpPr/>
        <p:nvPr/>
      </p:nvGrpSpPr>
      <p:grpSpPr>
        <a:xfrm>
          <a:off x="0" y="0"/>
          <a:ext cx="0" cy="0"/>
          <a:chOff x="0" y="0"/>
          <a:chExt cx="0" cy="0"/>
        </a:xfrm>
      </p:grpSpPr>
      <p:sp>
        <p:nvSpPr>
          <p:cNvPr id="13" name="Title 1">
            <a:extLst>
              <a:ext uri="{FF2B5EF4-FFF2-40B4-BE49-F238E27FC236}">
                <a16:creationId xmlns:a16="http://schemas.microsoft.com/office/drawing/2014/main" id="{BC00585D-E155-409A-899A-29BDF4E57FD3}"/>
              </a:ext>
            </a:extLst>
          </p:cNvPr>
          <p:cNvSpPr>
            <a:spLocks noGrp="1"/>
          </p:cNvSpPr>
          <p:nvPr>
            <p:ph type="title" hasCustomPrompt="1"/>
          </p:nvPr>
        </p:nvSpPr>
        <p:spPr>
          <a:xfrm>
            <a:off x="571500" y="870465"/>
            <a:ext cx="8001000" cy="461665"/>
          </a:xfrm>
          <a:noFill/>
        </p:spPr>
        <p:txBody>
          <a:bodyPr wrap="square" lIns="0" tIns="0" rIns="0" bIns="0" anchor="b" anchorCtr="0">
            <a:spAutoFit/>
          </a:bodyPr>
          <a:lstStyle>
            <a:lvl1pPr algn="l" defTabSz="699557" rtl="0" eaLnBrk="1" latinLnBrk="0" hangingPunct="1">
              <a:lnSpc>
                <a:spcPct val="100000"/>
              </a:lnSpc>
              <a:spcBef>
                <a:spcPct val="0"/>
              </a:spcBef>
              <a:buNone/>
              <a:defRPr lang="en-US" sz="3000" b="1" i="0" kern="1200" cap="none" spc="-38" baseline="0" dirty="0">
                <a:ln w="3175">
                  <a:noFill/>
                </a:ln>
                <a:solidFill>
                  <a:schemeClr val="tx1"/>
                </a:solidFill>
                <a:effectLst/>
                <a:latin typeface="+mj-lt"/>
                <a:ea typeface="+mn-ea"/>
                <a:cs typeface="Segoe UI" pitchFamily="34" charset="0"/>
              </a:defRPr>
            </a:lvl1pPr>
          </a:lstStyle>
          <a:p>
            <a:pPr lvl="0"/>
            <a:r>
              <a:rPr lang="en-US"/>
              <a:t>Click to edit Master text styles</a:t>
            </a:r>
          </a:p>
        </p:txBody>
      </p:sp>
      <p:sp>
        <p:nvSpPr>
          <p:cNvPr id="5" name="Text Placeholder 4">
            <a:extLst>
              <a:ext uri="{FF2B5EF4-FFF2-40B4-BE49-F238E27FC236}">
                <a16:creationId xmlns:a16="http://schemas.microsoft.com/office/drawing/2014/main" id="{2D944D9B-AA15-4DB5-AE58-0FA514F6FE87}"/>
              </a:ext>
            </a:extLst>
          </p:cNvPr>
          <p:cNvSpPr>
            <a:spLocks noGrp="1"/>
          </p:cNvSpPr>
          <p:nvPr>
            <p:ph type="body" sz="quarter" idx="13" hasCustomPrompt="1"/>
          </p:nvPr>
        </p:nvSpPr>
        <p:spPr>
          <a:xfrm>
            <a:off x="571500" y="1790699"/>
            <a:ext cx="8001000" cy="685800"/>
          </a:xfrm>
          <a:prstGeom prst="rect">
            <a:avLst/>
          </a:prstGeom>
          <a:noFill/>
        </p:spPr>
        <p:txBody>
          <a:bodyPr wrap="square" lIns="0" tIns="0" rIns="0" bIns="0">
            <a:noAutofit/>
          </a:bodyPr>
          <a:lstStyle>
            <a:lvl1pPr marL="0" indent="0" algn="l">
              <a:spcBef>
                <a:spcPts val="0"/>
              </a:spcBef>
              <a:spcAft>
                <a:spcPts val="0"/>
              </a:spcAft>
              <a:buFont typeface="Arial" panose="020B0604020202020204" pitchFamily="34" charset="0"/>
              <a:buNone/>
              <a:defRPr lang="en-US" sz="1350" kern="1200" dirty="0">
                <a:solidFill>
                  <a:schemeClr val="tx1"/>
                </a:solidFill>
                <a:latin typeface="+mn-lt"/>
                <a:ea typeface="+mn-ea"/>
                <a:cs typeface="+mn-cs"/>
              </a:defRPr>
            </a:lvl1pPr>
          </a:lstStyle>
          <a:p>
            <a:pPr lvl="0"/>
            <a:r>
              <a:rPr lang="en-US"/>
              <a:t>Insert content here</a:t>
            </a:r>
          </a:p>
        </p:txBody>
      </p:sp>
      <p:pic>
        <p:nvPicPr>
          <p:cNvPr id="2" name="Graphic 1">
            <a:extLst>
              <a:ext uri="{FF2B5EF4-FFF2-40B4-BE49-F238E27FC236}">
                <a16:creationId xmlns:a16="http://schemas.microsoft.com/office/drawing/2014/main" id="{29AB818C-9403-4CA7-8FC5-347DDE455E77}"/>
              </a:ext>
            </a:extLst>
          </p:cNvPr>
          <p:cNvPicPr>
            <a:picLocks noChangeAspect="1"/>
          </p:cNvPicPr>
          <p:nvPr userDrawn="1"/>
        </p:nvPicPr>
        <p:blipFill>
          <a:blip r:embed="rId2">
            <a:alphaModFix amt="40000"/>
            <a:extLst>
              <a:ext uri="{96DAC541-7B7A-43D3-8B79-37D633B846F1}">
                <asvg:svgBlip xmlns:asvg="http://schemas.microsoft.com/office/drawing/2016/SVG/main" r:embed="rId3"/>
              </a:ext>
            </a:extLst>
          </a:blip>
          <a:stretch>
            <a:fillRect/>
          </a:stretch>
        </p:blipFill>
        <p:spPr>
          <a:xfrm>
            <a:off x="0" y="5791200"/>
            <a:ext cx="9144000" cy="1066800"/>
          </a:xfrm>
          <a:prstGeom prst="rect">
            <a:avLst/>
          </a:prstGeom>
        </p:spPr>
      </p:pic>
    </p:spTree>
    <p:extLst>
      <p:ext uri="{BB962C8B-B14F-4D97-AF65-F5344CB8AC3E}">
        <p14:creationId xmlns:p14="http://schemas.microsoft.com/office/powerpoint/2010/main" val="318411613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Smart Art">
    <p:bg>
      <p:bgPr>
        <a:solidFill>
          <a:schemeClr val="accent3"/>
        </a:solidFill>
        <a:effectLst/>
      </p:bgPr>
    </p:bg>
    <p:spTree>
      <p:nvGrpSpPr>
        <p:cNvPr id="1" name=""/>
        <p:cNvGrpSpPr/>
        <p:nvPr/>
      </p:nvGrpSpPr>
      <p:grpSpPr>
        <a:xfrm>
          <a:off x="0" y="0"/>
          <a:ext cx="0" cy="0"/>
          <a:chOff x="0" y="0"/>
          <a:chExt cx="0" cy="0"/>
        </a:xfrm>
      </p:grpSpPr>
      <p:sp>
        <p:nvSpPr>
          <p:cNvPr id="19" name="Text Placeholder 4">
            <a:extLst>
              <a:ext uri="{FF2B5EF4-FFF2-40B4-BE49-F238E27FC236}">
                <a16:creationId xmlns:a16="http://schemas.microsoft.com/office/drawing/2014/main" id="{3E65ED86-A26C-479A-8393-0BFDCBCD43F2}"/>
              </a:ext>
            </a:extLst>
          </p:cNvPr>
          <p:cNvSpPr>
            <a:spLocks noGrp="1"/>
          </p:cNvSpPr>
          <p:nvPr>
            <p:ph type="body" sz="quarter" idx="13" hasCustomPrompt="1"/>
          </p:nvPr>
        </p:nvSpPr>
        <p:spPr>
          <a:xfrm>
            <a:off x="571500" y="1783952"/>
            <a:ext cx="8001000" cy="1111648"/>
          </a:xfrm>
          <a:prstGeom prst="rect">
            <a:avLst/>
          </a:prstGeom>
          <a:noFill/>
        </p:spPr>
        <p:txBody>
          <a:bodyPr wrap="square" lIns="0" tIns="0" rIns="0" bIns="0">
            <a:noAutofit/>
          </a:bodyPr>
          <a:lstStyle>
            <a:lvl1pPr marL="0" indent="0" algn="l">
              <a:spcBef>
                <a:spcPts val="0"/>
              </a:spcBef>
              <a:spcAft>
                <a:spcPts val="0"/>
              </a:spcAft>
              <a:buFont typeface="Arial" panose="020B0604020202020204" pitchFamily="34" charset="0"/>
              <a:buNone/>
              <a:defRPr lang="en-US" sz="1350" kern="1200" dirty="0">
                <a:solidFill>
                  <a:schemeClr val="tx1"/>
                </a:solidFill>
                <a:latin typeface="+mn-lt"/>
                <a:ea typeface="+mn-ea"/>
                <a:cs typeface="+mn-cs"/>
              </a:defRPr>
            </a:lvl1pPr>
          </a:lstStyle>
          <a:p>
            <a:pPr lvl="0"/>
            <a:r>
              <a:rPr lang="en-US"/>
              <a:t>Insert content here</a:t>
            </a:r>
          </a:p>
        </p:txBody>
      </p:sp>
      <p:sp>
        <p:nvSpPr>
          <p:cNvPr id="4" name="Title 1">
            <a:extLst>
              <a:ext uri="{FF2B5EF4-FFF2-40B4-BE49-F238E27FC236}">
                <a16:creationId xmlns:a16="http://schemas.microsoft.com/office/drawing/2014/main" id="{F858EEFF-117E-4B86-B6B2-CD8F71AA8C4A}"/>
              </a:ext>
            </a:extLst>
          </p:cNvPr>
          <p:cNvSpPr>
            <a:spLocks noGrp="1"/>
          </p:cNvSpPr>
          <p:nvPr>
            <p:ph type="title" hasCustomPrompt="1"/>
          </p:nvPr>
        </p:nvSpPr>
        <p:spPr>
          <a:xfrm>
            <a:off x="571500" y="870465"/>
            <a:ext cx="8001000" cy="461665"/>
          </a:xfrm>
          <a:noFill/>
        </p:spPr>
        <p:txBody>
          <a:bodyPr wrap="square" lIns="0" tIns="0" rIns="0" bIns="0" anchor="b" anchorCtr="0">
            <a:spAutoFit/>
          </a:bodyPr>
          <a:lstStyle>
            <a:lvl1pPr algn="l" defTabSz="699557" rtl="0" eaLnBrk="1" latinLnBrk="0" hangingPunct="1">
              <a:lnSpc>
                <a:spcPct val="100000"/>
              </a:lnSpc>
              <a:spcBef>
                <a:spcPct val="0"/>
              </a:spcBef>
              <a:buNone/>
              <a:defRPr lang="en-US" sz="3000" b="1" i="0" kern="1200" cap="none" spc="-38" baseline="0" dirty="0">
                <a:ln w="3175">
                  <a:noFill/>
                </a:ln>
                <a:solidFill>
                  <a:schemeClr val="accent4">
                    <a:lumMod val="40000"/>
                    <a:lumOff val="60000"/>
                  </a:schemeClr>
                </a:solidFill>
                <a:effectLst/>
                <a:latin typeface="+mj-lt"/>
                <a:ea typeface="+mn-ea"/>
                <a:cs typeface="Segoe UI" pitchFamily="34" charset="0"/>
              </a:defRPr>
            </a:lvl1pPr>
          </a:lstStyle>
          <a:p>
            <a:pPr lvl="0"/>
            <a:r>
              <a:rPr lang="en-US"/>
              <a:t>Click to edit Master text styles</a:t>
            </a:r>
          </a:p>
        </p:txBody>
      </p:sp>
      <p:pic>
        <p:nvPicPr>
          <p:cNvPr id="3" name="Graphic 2" hidden="1">
            <a:extLst>
              <a:ext uri="{FF2B5EF4-FFF2-40B4-BE49-F238E27FC236}">
                <a16:creationId xmlns:a16="http://schemas.microsoft.com/office/drawing/2014/main" id="{D0B12BD8-7E23-4DB3-9F3C-68F6FF145E6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7329487" y="1"/>
            <a:ext cx="1814513" cy="2619375"/>
          </a:xfrm>
          <a:prstGeom prst="rect">
            <a:avLst/>
          </a:prstGeom>
        </p:spPr>
      </p:pic>
      <p:pic>
        <p:nvPicPr>
          <p:cNvPr id="2" name="Graphic 1">
            <a:extLst>
              <a:ext uri="{FF2B5EF4-FFF2-40B4-BE49-F238E27FC236}">
                <a16:creationId xmlns:a16="http://schemas.microsoft.com/office/drawing/2014/main" id="{85143907-CDEB-455C-878E-7AE28AF7D2BE}"/>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flipV="1">
            <a:off x="4064189" y="0"/>
            <a:ext cx="4805967" cy="1783952"/>
          </a:xfrm>
          <a:prstGeom prst="rect">
            <a:avLst/>
          </a:prstGeom>
        </p:spPr>
      </p:pic>
    </p:spTree>
    <p:extLst>
      <p:ext uri="{BB962C8B-B14F-4D97-AF65-F5344CB8AC3E}">
        <p14:creationId xmlns:p14="http://schemas.microsoft.com/office/powerpoint/2010/main" val="9784565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bg>
      <p:bgPr>
        <a:solidFill>
          <a:schemeClr val="accent2"/>
        </a:solidFill>
        <a:effectLst/>
      </p:bgPr>
    </p:b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0A1B9BC-7BE7-4893-90FD-CC95830FD8F2}" type="datetimeFigureOut">
              <a:rPr lang="en-US" smtClean="0"/>
              <a:t>1/22/2026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715270E-046A-4C23-BC98-E307A7DD6BE8}" type="slidenum">
              <a:rPr lang="en-US" smtClean="0"/>
              <a:t>‹#›</a:t>
            </a:fld>
            <a:endParaRPr lang="en-US"/>
          </a:p>
        </p:txBody>
      </p:sp>
    </p:spTree>
    <p:extLst>
      <p:ext uri="{BB962C8B-B14F-4D97-AF65-F5344CB8AC3E}">
        <p14:creationId xmlns:p14="http://schemas.microsoft.com/office/powerpoint/2010/main" val="37133670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hyperlink" Target="https://www.twinkl.co.uk/resources/educational-resources" TargetMode="External"/><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theme" Target="../theme/theme2.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12.xml"/><Relationship Id="rId1" Type="http://schemas.openxmlformats.org/officeDocument/2006/relationships/slideLayout" Target="../slideLayouts/slideLayout1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4.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3">
            <a:hlinkClick r:id="rId8"/>
            <a:extLst>
              <a:ext uri="{FF2B5EF4-FFF2-40B4-BE49-F238E27FC236}">
                <a16:creationId xmlns:a16="http://schemas.microsoft.com/office/drawing/2014/main" id="{193137EF-50F6-7D9D-1281-B36ECF3B9DF6}"/>
              </a:ext>
            </a:extLst>
          </p:cNvPr>
          <p:cNvSpPr/>
          <p:nvPr userDrawn="1"/>
        </p:nvSpPr>
        <p:spPr>
          <a:xfrm>
            <a:off x="8562108" y="6650182"/>
            <a:ext cx="581891" cy="20781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73" r:id="rId3"/>
    <p:sldLayoutId id="2147483663" r:id="rId4"/>
    <p:sldLayoutId id="2147483666" r:id="rId5"/>
  </p:sldLayoutIdLst>
  <p:txStyles>
    <p:titleStyle>
      <a:lvl1pPr algn="l" defTabSz="914400" rtl="0" eaLnBrk="1" latinLnBrk="0" hangingPunct="1">
        <a:lnSpc>
          <a:spcPct val="90000"/>
        </a:lnSpc>
        <a:spcBef>
          <a:spcPct val="0"/>
        </a:spcBef>
        <a:buNone/>
        <a:defRPr sz="36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21A6F9"/>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28093"/>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7"/>
            <a:ext cx="7886700" cy="1325563"/>
          </a:xfrm>
          <a:prstGeom prst="rect">
            <a:avLst/>
          </a:prstGeom>
        </p:spPr>
        <p:txBody>
          <a:bodyPr vert="horz" lIns="91440" tIns="45720" rIns="91440" bIns="45720" rtlCol="0" anchor="ctr">
            <a:normAutofit/>
          </a:bodyPr>
          <a:lstStyle/>
          <a:p>
            <a:pPr rtl="0"/>
            <a:r>
              <a:rPr lang="en-GB" noProof="0"/>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Tree>
    <p:extLst>
      <p:ext uri="{BB962C8B-B14F-4D97-AF65-F5344CB8AC3E}">
        <p14:creationId xmlns:p14="http://schemas.microsoft.com/office/powerpoint/2010/main" val="359773020"/>
      </p:ext>
    </p:extLst>
  </p:cSld>
  <p:clrMap bg1="lt1" tx1="dk1" bg2="lt2" tx2="dk2" accent1="accent1" accent2="accent2" accent3="accent3" accent4="accent4" accent5="accent5" accent6="accent6" hlink="hlink" folHlink="folHlink"/>
  <p:sldLayoutIdLst>
    <p:sldLayoutId id="2147483687" r:id="rId1"/>
    <p:sldLayoutId id="2147483688" r:id="rId2"/>
  </p:sldLayoutIdLst>
  <p:txStyles>
    <p:titleStyle>
      <a:lvl1pPr algn="l" defTabSz="887553" rtl="0" eaLnBrk="1" latinLnBrk="0" hangingPunct="1">
        <a:lnSpc>
          <a:spcPct val="90000"/>
        </a:lnSpc>
        <a:spcBef>
          <a:spcPct val="0"/>
        </a:spcBef>
        <a:buNone/>
        <a:defRPr sz="4271" kern="1200">
          <a:solidFill>
            <a:schemeClr val="tx1"/>
          </a:solidFill>
          <a:latin typeface="+mj-lt"/>
          <a:ea typeface="+mj-ea"/>
          <a:cs typeface="+mj-cs"/>
        </a:defRPr>
      </a:lvl1pPr>
    </p:titleStyle>
    <p:bodyStyle>
      <a:lvl1pPr marL="0" indent="0" algn="l" defTabSz="887553" rtl="0" eaLnBrk="1" latinLnBrk="0" hangingPunct="1">
        <a:lnSpc>
          <a:spcPct val="90000"/>
        </a:lnSpc>
        <a:spcBef>
          <a:spcPts val="971"/>
        </a:spcBef>
        <a:buFont typeface="Arial" panose="020B0604020202020204" pitchFamily="34" charset="0"/>
        <a:buNone/>
        <a:defRPr sz="2718" kern="1200">
          <a:solidFill>
            <a:schemeClr val="tx1"/>
          </a:solidFill>
          <a:latin typeface="+mn-lt"/>
          <a:ea typeface="+mn-ea"/>
          <a:cs typeface="+mn-cs"/>
        </a:defRPr>
      </a:lvl1pPr>
      <a:lvl2pPr marL="443777" indent="0" algn="l" defTabSz="887553" rtl="0" eaLnBrk="1" latinLnBrk="0" hangingPunct="1">
        <a:lnSpc>
          <a:spcPct val="90000"/>
        </a:lnSpc>
        <a:spcBef>
          <a:spcPts val="485"/>
        </a:spcBef>
        <a:buFont typeface="Arial" panose="020B0604020202020204" pitchFamily="34" charset="0"/>
        <a:buNone/>
        <a:defRPr sz="2330" kern="1200">
          <a:solidFill>
            <a:schemeClr val="tx1"/>
          </a:solidFill>
          <a:latin typeface="+mn-lt"/>
          <a:ea typeface="+mn-ea"/>
          <a:cs typeface="+mn-cs"/>
        </a:defRPr>
      </a:lvl2pPr>
      <a:lvl3pPr marL="887553" indent="0" algn="l" defTabSz="887553" rtl="0" eaLnBrk="1" latinLnBrk="0" hangingPunct="1">
        <a:lnSpc>
          <a:spcPct val="90000"/>
        </a:lnSpc>
        <a:spcBef>
          <a:spcPts val="485"/>
        </a:spcBef>
        <a:buFont typeface="Arial" panose="020B0604020202020204" pitchFamily="34" charset="0"/>
        <a:buNone/>
        <a:defRPr sz="1941" kern="1200">
          <a:solidFill>
            <a:schemeClr val="tx1"/>
          </a:solidFill>
          <a:latin typeface="+mn-lt"/>
          <a:ea typeface="+mn-ea"/>
          <a:cs typeface="+mn-cs"/>
        </a:defRPr>
      </a:lvl3pPr>
      <a:lvl4pPr marL="1331330" indent="0" algn="l" defTabSz="887553" rtl="0" eaLnBrk="1" latinLnBrk="0" hangingPunct="1">
        <a:lnSpc>
          <a:spcPct val="90000"/>
        </a:lnSpc>
        <a:spcBef>
          <a:spcPts val="485"/>
        </a:spcBef>
        <a:buFont typeface="Arial" panose="020B0604020202020204" pitchFamily="34" charset="0"/>
        <a:buNone/>
        <a:defRPr sz="1747" kern="1200">
          <a:solidFill>
            <a:schemeClr val="tx1"/>
          </a:solidFill>
          <a:latin typeface="+mn-lt"/>
          <a:ea typeface="+mn-ea"/>
          <a:cs typeface="+mn-cs"/>
        </a:defRPr>
      </a:lvl4pPr>
      <a:lvl5pPr marL="1775106" indent="0" algn="l" defTabSz="887553" rtl="0" eaLnBrk="1" latinLnBrk="0" hangingPunct="1">
        <a:lnSpc>
          <a:spcPct val="90000"/>
        </a:lnSpc>
        <a:spcBef>
          <a:spcPts val="485"/>
        </a:spcBef>
        <a:buFont typeface="Arial" panose="020B0604020202020204" pitchFamily="34" charset="0"/>
        <a:buNone/>
        <a:defRPr sz="1747" kern="1200">
          <a:solidFill>
            <a:schemeClr val="tx1"/>
          </a:solidFill>
          <a:latin typeface="+mn-lt"/>
          <a:ea typeface="+mn-ea"/>
          <a:cs typeface="+mn-cs"/>
        </a:defRPr>
      </a:lvl5pPr>
      <a:lvl6pPr marL="2440771" indent="-221888" algn="l" defTabSz="887553" rtl="0" eaLnBrk="1" latinLnBrk="0" hangingPunct="1">
        <a:lnSpc>
          <a:spcPct val="90000"/>
        </a:lnSpc>
        <a:spcBef>
          <a:spcPts val="485"/>
        </a:spcBef>
        <a:buFont typeface="Arial" panose="020B0604020202020204" pitchFamily="34" charset="0"/>
        <a:buChar char="•"/>
        <a:defRPr sz="1747" kern="1200">
          <a:solidFill>
            <a:schemeClr val="tx1"/>
          </a:solidFill>
          <a:latin typeface="+mn-lt"/>
          <a:ea typeface="+mn-ea"/>
          <a:cs typeface="+mn-cs"/>
        </a:defRPr>
      </a:lvl6pPr>
      <a:lvl7pPr marL="2884548" indent="-221888" algn="l" defTabSz="887553" rtl="0" eaLnBrk="1" latinLnBrk="0" hangingPunct="1">
        <a:lnSpc>
          <a:spcPct val="90000"/>
        </a:lnSpc>
        <a:spcBef>
          <a:spcPts val="485"/>
        </a:spcBef>
        <a:buFont typeface="Arial" panose="020B0604020202020204" pitchFamily="34" charset="0"/>
        <a:buChar char="•"/>
        <a:defRPr sz="1747" kern="1200">
          <a:solidFill>
            <a:schemeClr val="tx1"/>
          </a:solidFill>
          <a:latin typeface="+mn-lt"/>
          <a:ea typeface="+mn-ea"/>
          <a:cs typeface="+mn-cs"/>
        </a:defRPr>
      </a:lvl7pPr>
      <a:lvl8pPr marL="3328325" indent="-221888" algn="l" defTabSz="887553" rtl="0" eaLnBrk="1" latinLnBrk="0" hangingPunct="1">
        <a:lnSpc>
          <a:spcPct val="90000"/>
        </a:lnSpc>
        <a:spcBef>
          <a:spcPts val="485"/>
        </a:spcBef>
        <a:buFont typeface="Arial" panose="020B0604020202020204" pitchFamily="34" charset="0"/>
        <a:buChar char="•"/>
        <a:defRPr sz="1747" kern="1200">
          <a:solidFill>
            <a:schemeClr val="tx1"/>
          </a:solidFill>
          <a:latin typeface="+mn-lt"/>
          <a:ea typeface="+mn-ea"/>
          <a:cs typeface="+mn-cs"/>
        </a:defRPr>
      </a:lvl8pPr>
      <a:lvl9pPr marL="3772101" indent="-221888" algn="l" defTabSz="887553" rtl="0" eaLnBrk="1" latinLnBrk="0" hangingPunct="1">
        <a:lnSpc>
          <a:spcPct val="90000"/>
        </a:lnSpc>
        <a:spcBef>
          <a:spcPts val="485"/>
        </a:spcBef>
        <a:buFont typeface="Arial" panose="020B0604020202020204" pitchFamily="34" charset="0"/>
        <a:buChar char="•"/>
        <a:defRPr sz="1747" kern="1200">
          <a:solidFill>
            <a:schemeClr val="tx1"/>
          </a:solidFill>
          <a:latin typeface="+mn-lt"/>
          <a:ea typeface="+mn-ea"/>
          <a:cs typeface="+mn-cs"/>
        </a:defRPr>
      </a:lvl9pPr>
    </p:bodyStyle>
    <p:otherStyle>
      <a:defPPr>
        <a:defRPr lang="en-US"/>
      </a:defPPr>
      <a:lvl1pPr marL="0" algn="l" defTabSz="887553" rtl="0" eaLnBrk="1" latinLnBrk="0" hangingPunct="1">
        <a:defRPr sz="1747" kern="1200">
          <a:solidFill>
            <a:schemeClr val="tx1"/>
          </a:solidFill>
          <a:latin typeface="+mn-lt"/>
          <a:ea typeface="+mn-ea"/>
          <a:cs typeface="+mn-cs"/>
        </a:defRPr>
      </a:lvl1pPr>
      <a:lvl2pPr marL="443777" algn="l" defTabSz="887553" rtl="0" eaLnBrk="1" latinLnBrk="0" hangingPunct="1">
        <a:defRPr sz="1747" kern="1200">
          <a:solidFill>
            <a:schemeClr val="tx1"/>
          </a:solidFill>
          <a:latin typeface="+mn-lt"/>
          <a:ea typeface="+mn-ea"/>
          <a:cs typeface="+mn-cs"/>
        </a:defRPr>
      </a:lvl2pPr>
      <a:lvl3pPr marL="887553" algn="l" defTabSz="887553" rtl="0" eaLnBrk="1" latinLnBrk="0" hangingPunct="1">
        <a:defRPr sz="1747" kern="1200">
          <a:solidFill>
            <a:schemeClr val="tx1"/>
          </a:solidFill>
          <a:latin typeface="+mn-lt"/>
          <a:ea typeface="+mn-ea"/>
          <a:cs typeface="+mn-cs"/>
        </a:defRPr>
      </a:lvl3pPr>
      <a:lvl4pPr marL="1331330" algn="l" defTabSz="887553" rtl="0" eaLnBrk="1" latinLnBrk="0" hangingPunct="1">
        <a:defRPr sz="1747" kern="1200">
          <a:solidFill>
            <a:schemeClr val="tx1"/>
          </a:solidFill>
          <a:latin typeface="+mn-lt"/>
          <a:ea typeface="+mn-ea"/>
          <a:cs typeface="+mn-cs"/>
        </a:defRPr>
      </a:lvl4pPr>
      <a:lvl5pPr marL="1775106" algn="l" defTabSz="887553" rtl="0" eaLnBrk="1" latinLnBrk="0" hangingPunct="1">
        <a:defRPr sz="1747" kern="1200">
          <a:solidFill>
            <a:schemeClr val="tx1"/>
          </a:solidFill>
          <a:latin typeface="+mn-lt"/>
          <a:ea typeface="+mn-ea"/>
          <a:cs typeface="+mn-cs"/>
        </a:defRPr>
      </a:lvl5pPr>
      <a:lvl6pPr marL="2218883" algn="l" defTabSz="887553" rtl="0" eaLnBrk="1" latinLnBrk="0" hangingPunct="1">
        <a:defRPr sz="1747" kern="1200">
          <a:solidFill>
            <a:schemeClr val="tx1"/>
          </a:solidFill>
          <a:latin typeface="+mn-lt"/>
          <a:ea typeface="+mn-ea"/>
          <a:cs typeface="+mn-cs"/>
        </a:defRPr>
      </a:lvl6pPr>
      <a:lvl7pPr marL="2662660" algn="l" defTabSz="887553" rtl="0" eaLnBrk="1" latinLnBrk="0" hangingPunct="1">
        <a:defRPr sz="1747" kern="1200">
          <a:solidFill>
            <a:schemeClr val="tx1"/>
          </a:solidFill>
          <a:latin typeface="+mn-lt"/>
          <a:ea typeface="+mn-ea"/>
          <a:cs typeface="+mn-cs"/>
        </a:defRPr>
      </a:lvl7pPr>
      <a:lvl8pPr marL="3106436" algn="l" defTabSz="887553" rtl="0" eaLnBrk="1" latinLnBrk="0" hangingPunct="1">
        <a:defRPr sz="1747" kern="1200">
          <a:solidFill>
            <a:schemeClr val="tx1"/>
          </a:solidFill>
          <a:latin typeface="+mn-lt"/>
          <a:ea typeface="+mn-ea"/>
          <a:cs typeface="+mn-cs"/>
        </a:defRPr>
      </a:lvl8pPr>
      <a:lvl9pPr marL="3550213" algn="l" defTabSz="887553" rtl="0" eaLnBrk="1" latinLnBrk="0" hangingPunct="1">
        <a:defRPr sz="1747" kern="1200">
          <a:solidFill>
            <a:schemeClr val="tx1"/>
          </a:solidFill>
          <a:latin typeface="+mn-lt"/>
          <a:ea typeface="+mn-ea"/>
          <a:cs typeface="+mn-cs"/>
        </a:defRPr>
      </a:lvl9pPr>
    </p:otherStyle>
  </p:txStyles>
  <p:extLst>
    <p:ext uri="{27BBF7A9-308A-43DC-89C8-2F10F3537804}">
      <p15:sldGuideLst xmlns:p15="http://schemas.microsoft.com/office/powerpoint/2012/main">
        <p15:guide id="1" pos="144">
          <p15:clr>
            <a:srgbClr val="F26B43"/>
          </p15:clr>
        </p15:guide>
        <p15:guide id="2" orient="horz" pos="144">
          <p15:clr>
            <a:srgbClr val="F26B43"/>
          </p15:clr>
        </p15:guide>
        <p15:guide id="3" pos="6192">
          <p15:clr>
            <a:srgbClr val="F26B43"/>
          </p15:clr>
        </p15:guide>
        <p15:guide id="4" orient="horz" pos="4752">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1D364696-E1F3-49EF-AEC8-730A16D9A23F}" type="datetimeFigureOut">
              <a:rPr lang="en-US" altLang="en-US" smtClean="0"/>
              <a:pPr/>
              <a:t>1/22/2026</a:t>
            </a:fld>
            <a:endParaRPr lang="en-US" alt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lt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8402A1B0-4691-41D9-84E0-69D594EAA3FE}" type="slidenum">
              <a:rPr lang="en-US" altLang="en-US" smtClean="0"/>
              <a:pPr/>
              <a:t>‹#›</a:t>
            </a:fld>
            <a:endParaRPr lang="en-US" altLang="en-US"/>
          </a:p>
        </p:txBody>
      </p:sp>
    </p:spTree>
    <p:extLst>
      <p:ext uri="{BB962C8B-B14F-4D97-AF65-F5344CB8AC3E}">
        <p14:creationId xmlns:p14="http://schemas.microsoft.com/office/powerpoint/2010/main" val="3244009518"/>
      </p:ext>
    </p:extLst>
  </p:cSld>
  <p:clrMap bg1="dk1" tx1="lt1" bg2="dk2" tx2="lt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twinklhq.twinkl.co.uk/admin/category.php?action=viewresource&amp;resourceid=6777098" TargetMode="External"/><Relationship Id="rId2" Type="http://schemas.openxmlformats.org/officeDocument/2006/relationships/image" Target="../media/image47.png"/><Relationship Id="rId1" Type="http://schemas.openxmlformats.org/officeDocument/2006/relationships/slideLayout" Target="../slideLayouts/slideLayout3.xml"/><Relationship Id="rId5" Type="http://schemas.openxmlformats.org/officeDocument/2006/relationships/image" Target="../media/image48.gif"/><Relationship Id="rId4" Type="http://schemas.openxmlformats.org/officeDocument/2006/relationships/hyperlink" Target="https://twinklhq.twinkl.co.uk/admin/category.php?action=viewresource&amp;resourceid=6778696"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twinklhq.twinkl.co.uk/admin/category.php?action=viewresource&amp;resourceid=6777098" TargetMode="External"/><Relationship Id="rId2" Type="http://schemas.openxmlformats.org/officeDocument/2006/relationships/image" Target="../media/image47.png"/><Relationship Id="rId1" Type="http://schemas.openxmlformats.org/officeDocument/2006/relationships/slideLayout" Target="../slideLayouts/slideLayout2.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s>
</file>

<file path=ppt/slides/_rels/slide3.xml.rels><?xml version="1.0" encoding="UTF-8" standalone="yes"?>
<Relationships xmlns="http://schemas.openxmlformats.org/package/2006/relationships"><Relationship Id="rId3" Type="http://schemas.openxmlformats.org/officeDocument/2006/relationships/hyperlink" Target="https://twinklhq.twinkl.co.uk/admin/category.php?action=viewresource&amp;resourceid=6777098" TargetMode="External"/><Relationship Id="rId2" Type="http://schemas.openxmlformats.org/officeDocument/2006/relationships/image" Target="../media/image47.png"/><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gif"/><Relationship Id="rId4" Type="http://schemas.openxmlformats.org/officeDocument/2006/relationships/image" Target="../media/image52.png"/></Relationships>
</file>

<file path=ppt/slides/_rels/slide4.xml.rels><?xml version="1.0" encoding="UTF-8" standalone="yes"?>
<Relationships xmlns="http://schemas.openxmlformats.org/package/2006/relationships"><Relationship Id="rId3" Type="http://schemas.openxmlformats.org/officeDocument/2006/relationships/hyperlink" Target="https://twinklhq.twinkl.co.uk/admin/category.php?action=viewresource&amp;resourceid=6777098" TargetMode="External"/><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twinklhq.twinkl.co.uk/admin/category.php?action=viewresource&amp;resourceid=6777098" TargetMode="External"/><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twinklhq.twinkl.co.uk/admin/category.php?action=viewresource&amp;resourceid=6777098" TargetMode="External"/><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twinklhq.twinkl.co.uk/admin/category.php?action=viewresource&amp;resourceid=6777098" TargetMode="External"/><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twinklhq.twinkl.co.uk/admin/category.php?action=viewresource&amp;resourceid=6777098" TargetMode="External"/><Relationship Id="rId2" Type="http://schemas.openxmlformats.org/officeDocument/2006/relationships/image" Target="../media/image47.png"/><Relationship Id="rId1" Type="http://schemas.openxmlformats.org/officeDocument/2006/relationships/slideLayout" Target="../slideLayouts/slideLayout2.xml"/><Relationship Id="rId4" Type="http://schemas.openxmlformats.org/officeDocument/2006/relationships/image" Target="../media/image55.png"/></Relationships>
</file>

<file path=ppt/slides/_rels/slide9.xml.rels><?xml version="1.0" encoding="UTF-8" standalone="yes"?>
<Relationships xmlns="http://schemas.openxmlformats.org/package/2006/relationships"><Relationship Id="rId3" Type="http://schemas.openxmlformats.org/officeDocument/2006/relationships/hyperlink" Target="https://twinklhq.twinkl.co.uk/admin/category.php?action=viewresource&amp;resourceid=6777098" TargetMode="External"/><Relationship Id="rId2" Type="http://schemas.openxmlformats.org/officeDocument/2006/relationships/image" Target="../media/image47.png"/><Relationship Id="rId1" Type="http://schemas.openxmlformats.org/officeDocument/2006/relationships/slideLayout" Target="../slideLayouts/slideLayout2.xml"/><Relationship Id="rId5" Type="http://schemas.openxmlformats.org/officeDocument/2006/relationships/image" Target="../media/image57.png"/><Relationship Id="rId4" Type="http://schemas.openxmlformats.org/officeDocument/2006/relationships/image" Target="../media/image56.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2.xml"/><Relationship Id="rId1" Type="http://schemas.openxmlformats.org/officeDocument/2006/relationships/slideLayout" Target="../slideLayouts/slideLayout11.xml"/><Relationship Id="rId4" Type="http://schemas.openxmlformats.org/officeDocument/2006/relationships/image" Target="../media/image59.svg"/></Relationships>
</file>

<file path=ppt/slides/_rels/slide12.xml.rels><?xml version="1.0" encoding="UTF-8" standalone="yes"?>
<Relationships xmlns="http://schemas.openxmlformats.org/package/2006/relationships"><Relationship Id="rId3" Type="http://schemas.openxmlformats.org/officeDocument/2006/relationships/hyperlink" Target="https://twinklhq.twinkl.co.uk/admin/category.php?action=viewresource&amp;resourceid=6777098" TargetMode="External"/><Relationship Id="rId2" Type="http://schemas.openxmlformats.org/officeDocument/2006/relationships/image" Target="../media/image47.png"/><Relationship Id="rId1" Type="http://schemas.openxmlformats.org/officeDocument/2006/relationships/slideLayout" Target="../slideLayouts/slideLayout2.xml"/><Relationship Id="rId4" Type="http://schemas.openxmlformats.org/officeDocument/2006/relationships/image" Target="../media/image60.png"/></Relationships>
</file>

<file path=ppt/slides/_rels/slide13.xml.rels><?xml version="1.0" encoding="UTF-8" standalone="yes"?>
<Relationships xmlns="http://schemas.openxmlformats.org/package/2006/relationships"><Relationship Id="rId3" Type="http://schemas.openxmlformats.org/officeDocument/2006/relationships/image" Target="../media/image61.gif"/><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video" Target="https://www.youtube.com/embed/eQ2mwuNnNd8?feature=oembed" TargetMode="External"/><Relationship Id="rId6" Type="http://schemas.openxmlformats.org/officeDocument/2006/relationships/image" Target="../media/image62.jpeg"/><Relationship Id="rId5" Type="http://schemas.openxmlformats.org/officeDocument/2006/relationships/hyperlink" Target="https://twinklhq.twinkl.co.uk/admin/category.php?action=viewresource&amp;resourceid=6777098" TargetMode="External"/><Relationship Id="rId4" Type="http://schemas.openxmlformats.org/officeDocument/2006/relationships/image" Target="../media/image47.png"/></Relationships>
</file>

<file path=ppt/slides/_rels/slide17.xml.rels><?xml version="1.0" encoding="UTF-8" standalone="yes"?>
<Relationships xmlns="http://schemas.openxmlformats.org/package/2006/relationships"><Relationship Id="rId3" Type="http://schemas.openxmlformats.org/officeDocument/2006/relationships/hyperlink" Target="https://twinklhq.twinkl.co.uk/admin/category.php?action=viewresource&amp;resourceid=6777098" TargetMode="External"/><Relationship Id="rId2" Type="http://schemas.openxmlformats.org/officeDocument/2006/relationships/image" Target="../media/image4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8FE9A2CB-112B-9588-00EF-9311F9018845}"/>
              </a:ext>
            </a:extLst>
          </p:cNvPr>
          <p:cNvSpPr/>
          <p:nvPr/>
        </p:nvSpPr>
        <p:spPr>
          <a:xfrm>
            <a:off x="457198" y="1468910"/>
            <a:ext cx="8229603" cy="904088"/>
          </a:xfrm>
          <a:prstGeom prst="roundRect">
            <a:avLst>
              <a:gd name="adj" fmla="val 912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Rounded Corners 2">
            <a:extLst>
              <a:ext uri="{FF2B5EF4-FFF2-40B4-BE49-F238E27FC236}">
                <a16:creationId xmlns:a16="http://schemas.microsoft.com/office/drawing/2014/main" id="{7A6B963B-0724-3705-3C77-9EA3A0E8C834}"/>
              </a:ext>
            </a:extLst>
          </p:cNvPr>
          <p:cNvSpPr/>
          <p:nvPr/>
        </p:nvSpPr>
        <p:spPr>
          <a:xfrm>
            <a:off x="384045" y="431133"/>
            <a:ext cx="8229603" cy="904088"/>
          </a:xfrm>
          <a:prstGeom prst="roundRect">
            <a:avLst>
              <a:gd name="adj" fmla="val 912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7232B657-10EF-169D-7EC1-6B28E23176E5}"/>
              </a:ext>
            </a:extLst>
          </p:cNvPr>
          <p:cNvSpPr txBox="1"/>
          <p:nvPr/>
        </p:nvSpPr>
        <p:spPr>
          <a:xfrm>
            <a:off x="794332" y="1736288"/>
            <a:ext cx="7555337" cy="369332"/>
          </a:xfrm>
          <a:prstGeom prst="rect">
            <a:avLst/>
          </a:prstGeom>
          <a:noFill/>
        </p:spPr>
        <p:txBody>
          <a:bodyPr wrap="square" lIns="91440" tIns="45720" rIns="91440" bIns="45720" anchor="t">
            <a:spAutoFit/>
          </a:bodyPr>
          <a:lstStyle/>
          <a:p>
            <a:pPr algn="ctr"/>
            <a:r>
              <a:rPr lang="en-US" b="1" i="0">
                <a:solidFill>
                  <a:srgbClr val="172B4D"/>
                </a:solidFill>
                <a:effectLst/>
              </a:rPr>
              <a:t>Friday 23</a:t>
            </a:r>
            <a:r>
              <a:rPr lang="en-US" b="1" i="0" baseline="30000">
                <a:solidFill>
                  <a:srgbClr val="172B4D"/>
                </a:solidFill>
                <a:effectLst/>
              </a:rPr>
              <a:t>rd</a:t>
            </a:r>
            <a:r>
              <a:rPr lang="en-US" b="1" i="0">
                <a:solidFill>
                  <a:srgbClr val="172B4D"/>
                </a:solidFill>
                <a:effectLst/>
              </a:rPr>
              <a:t> January 2026</a:t>
            </a:r>
          </a:p>
        </p:txBody>
      </p:sp>
      <p:sp>
        <p:nvSpPr>
          <p:cNvPr id="5" name="Title 1">
            <a:extLst>
              <a:ext uri="{FF2B5EF4-FFF2-40B4-BE49-F238E27FC236}">
                <a16:creationId xmlns:a16="http://schemas.microsoft.com/office/drawing/2014/main" id="{485F4425-2A41-A075-F773-99CA8D46606A}"/>
              </a:ext>
            </a:extLst>
          </p:cNvPr>
          <p:cNvSpPr txBox="1">
            <a:spLocks/>
          </p:cNvSpPr>
          <p:nvPr/>
        </p:nvSpPr>
        <p:spPr>
          <a:xfrm>
            <a:off x="466726" y="608293"/>
            <a:ext cx="8220075" cy="733947"/>
          </a:xfrm>
          <a:prstGeom prst="roundRect">
            <a:avLst>
              <a:gd name="adj" fmla="val 9641"/>
            </a:avLst>
          </a:prstGeom>
        </p:spPr>
        <p:txBody>
          <a:bodyPr/>
          <a:lstStyle>
            <a:lvl1pPr algn="l" defTabSz="914400" rtl="0" eaLnBrk="1" latinLnBrk="0" hangingPunct="1">
              <a:lnSpc>
                <a:spcPct val="90000"/>
              </a:lnSpc>
              <a:spcBef>
                <a:spcPct val="0"/>
              </a:spcBef>
              <a:buNone/>
              <a:defRPr sz="3600" b="1" kern="1200">
                <a:solidFill>
                  <a:srgbClr val="1C1C1C"/>
                </a:solidFill>
                <a:latin typeface="Twinkl" pitchFamily="50" charset="0"/>
                <a:ea typeface="+mj-ea"/>
                <a:cs typeface="+mj-cs"/>
              </a:defRPr>
            </a:lvl1pPr>
          </a:lstStyle>
          <a:p>
            <a:pPr algn="ctr"/>
            <a:r>
              <a:rPr lang="en-GB"/>
              <a:t>Maths Fluency</a:t>
            </a:r>
          </a:p>
        </p:txBody>
      </p:sp>
      <p:sp>
        <p:nvSpPr>
          <p:cNvPr id="6" name="Rectangle 5">
            <a:hlinkClick r:id="rId3"/>
            <a:extLst>
              <a:ext uri="{FF2B5EF4-FFF2-40B4-BE49-F238E27FC236}">
                <a16:creationId xmlns:a16="http://schemas.microsoft.com/office/drawing/2014/main" id="{428E4DD5-E2FD-86F9-5B31-61A420C23F76}"/>
              </a:ext>
            </a:extLst>
          </p:cNvPr>
          <p:cNvSpPr/>
          <p:nvPr/>
        </p:nvSpPr>
        <p:spPr>
          <a:xfrm>
            <a:off x="180622" y="5742432"/>
            <a:ext cx="1463040" cy="11155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hlinkClick r:id="rId4"/>
            <a:extLst>
              <a:ext uri="{FF2B5EF4-FFF2-40B4-BE49-F238E27FC236}">
                <a16:creationId xmlns:a16="http://schemas.microsoft.com/office/drawing/2014/main" id="{1B677E95-FF0E-B60C-5BB1-B690BD2ECD83}"/>
              </a:ext>
            </a:extLst>
          </p:cNvPr>
          <p:cNvSpPr/>
          <p:nvPr/>
        </p:nvSpPr>
        <p:spPr>
          <a:xfrm>
            <a:off x="0" y="5949244"/>
            <a:ext cx="1388533" cy="9087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AutoShape 2" descr="a cartoon character with a calculator and the word math behind him">
            <a:extLst>
              <a:ext uri="{FF2B5EF4-FFF2-40B4-BE49-F238E27FC236}">
                <a16:creationId xmlns:a16="http://schemas.microsoft.com/office/drawing/2014/main" id="{EFCD25E8-4910-28B1-40C8-4AA710407E48}"/>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AutoShape 4" descr="a cartoon character with a calculator and the word math behind him">
            <a:extLst>
              <a:ext uri="{FF2B5EF4-FFF2-40B4-BE49-F238E27FC236}">
                <a16:creationId xmlns:a16="http://schemas.microsoft.com/office/drawing/2014/main" id="{61E931DD-9982-604B-A252-95325FE4CE1B}"/>
              </a:ext>
            </a:extLst>
          </p:cNvPr>
          <p:cNvSpPr>
            <a:spLocks noChangeAspect="1" noChangeArrowheads="1"/>
          </p:cNvSpPr>
          <p:nvPr/>
        </p:nvSpPr>
        <p:spPr bwMode="auto">
          <a:xfrm>
            <a:off x="4572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30" name="Picture 6" descr="a cartoon character with a calculator and the word math behind him">
            <a:extLst>
              <a:ext uri="{FF2B5EF4-FFF2-40B4-BE49-F238E27FC236}">
                <a16:creationId xmlns:a16="http://schemas.microsoft.com/office/drawing/2014/main" id="{9E1035D8-F5C7-0D4E-CE3F-08AA3DFC96C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86756" y="2874042"/>
            <a:ext cx="2847975" cy="3552825"/>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a:extLst>
              <a:ext uri="{FF2B5EF4-FFF2-40B4-BE49-F238E27FC236}">
                <a16:creationId xmlns:a16="http://schemas.microsoft.com/office/drawing/2014/main" id="{84E1E54E-7F92-19A6-2B9B-B891607DC36F}"/>
              </a:ext>
            </a:extLst>
          </p:cNvPr>
          <p:cNvSpPr/>
          <p:nvPr/>
        </p:nvSpPr>
        <p:spPr>
          <a:xfrm>
            <a:off x="8053588" y="6545687"/>
            <a:ext cx="1086119" cy="313386"/>
          </a:xfrm>
          <a:prstGeom prst="rect">
            <a:avLst/>
          </a:prstGeom>
          <a:solidFill>
            <a:srgbClr val="EFC0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872581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53016D18-8668-98DF-605C-FBBA2E147260}"/>
            </a:ext>
          </a:extLst>
        </p:cNvPr>
        <p:cNvGrpSpPr/>
        <p:nvPr/>
      </p:nvGrpSpPr>
      <p:grpSpPr>
        <a:xfrm>
          <a:off x="0" y="0"/>
          <a:ext cx="0" cy="0"/>
          <a:chOff x="0" y="0"/>
          <a:chExt cx="0" cy="0"/>
        </a:xfrm>
      </p:grpSpPr>
      <p:sp>
        <p:nvSpPr>
          <p:cNvPr id="14" name="Rectangle: Rounded Corners 13">
            <a:extLst>
              <a:ext uri="{FF2B5EF4-FFF2-40B4-BE49-F238E27FC236}">
                <a16:creationId xmlns:a16="http://schemas.microsoft.com/office/drawing/2014/main" id="{E309B118-D3AE-F50D-D413-94C8CB39A2D4}"/>
              </a:ext>
            </a:extLst>
          </p:cNvPr>
          <p:cNvSpPr/>
          <p:nvPr/>
        </p:nvSpPr>
        <p:spPr>
          <a:xfrm>
            <a:off x="906009" y="2012863"/>
            <a:ext cx="3523377" cy="82212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winkl"/>
              <a:ea typeface="+mn-ea"/>
              <a:cs typeface="+mn-cs"/>
            </a:endParaRPr>
          </a:p>
        </p:txBody>
      </p:sp>
      <p:sp>
        <p:nvSpPr>
          <p:cNvPr id="3" name="Rectangle 2">
            <a:hlinkClick r:id="rId3"/>
            <a:extLst>
              <a:ext uri="{FF2B5EF4-FFF2-40B4-BE49-F238E27FC236}">
                <a16:creationId xmlns:a16="http://schemas.microsoft.com/office/drawing/2014/main" id="{5493B436-DE88-7E82-24EF-767FBE0FF258}"/>
              </a:ext>
            </a:extLst>
          </p:cNvPr>
          <p:cNvSpPr/>
          <p:nvPr/>
        </p:nvSpPr>
        <p:spPr>
          <a:xfrm>
            <a:off x="8162461" y="6547556"/>
            <a:ext cx="981539" cy="31044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inkl"/>
              <a:ea typeface="+mn-ea"/>
              <a:cs typeface="+mn-cs"/>
            </a:endParaRPr>
          </a:p>
        </p:txBody>
      </p:sp>
      <p:sp>
        <p:nvSpPr>
          <p:cNvPr id="20" name="AutoShape 14" descr="a cartoon of a brain with arms and legs holding two dumbbells">
            <a:extLst>
              <a:ext uri="{FF2B5EF4-FFF2-40B4-BE49-F238E27FC236}">
                <a16:creationId xmlns:a16="http://schemas.microsoft.com/office/drawing/2014/main" id="{09B81555-B2E4-68FC-F537-CB1F9C820BAA}"/>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2" name="AutoShape 18" descr="a cartoon illustration of a brain wearing sunglasses and shoes">
            <a:extLst>
              <a:ext uri="{FF2B5EF4-FFF2-40B4-BE49-F238E27FC236}">
                <a16:creationId xmlns:a16="http://schemas.microsoft.com/office/drawing/2014/main" id="{0A136675-2D18-AFE5-8344-F2379C3CF388}"/>
              </a:ext>
            </a:extLst>
          </p:cNvPr>
          <p:cNvSpPr>
            <a:spLocks noChangeAspect="1" noChangeArrowheads="1"/>
          </p:cNvSpPr>
          <p:nvPr/>
        </p:nvSpPr>
        <p:spPr bwMode="auto">
          <a:xfrm>
            <a:off x="4572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 name="Picture 3" descr="Meet The Team – Glo Pals">
            <a:extLst>
              <a:ext uri="{FF2B5EF4-FFF2-40B4-BE49-F238E27FC236}">
                <a16:creationId xmlns:a16="http://schemas.microsoft.com/office/drawing/2014/main" id="{25EB177F-15F5-A136-D041-63C992BC1D70}"/>
              </a:ext>
            </a:extLst>
          </p:cNvPr>
          <p:cNvPicPr>
            <a:picLocks noChangeAspect="1"/>
          </p:cNvPicPr>
          <p:nvPr/>
        </p:nvPicPr>
        <p:blipFill>
          <a:blip r:embed="rId4"/>
          <a:srcRect t="15942" r="-187" b="12560"/>
          <a:stretch>
            <a:fillRect/>
          </a:stretch>
        </p:blipFill>
        <p:spPr>
          <a:xfrm>
            <a:off x="1451556" y="540645"/>
            <a:ext cx="6530675" cy="1740568"/>
          </a:xfrm>
          <a:prstGeom prst="rect">
            <a:avLst/>
          </a:prstGeom>
        </p:spPr>
      </p:pic>
      <p:sp>
        <p:nvSpPr>
          <p:cNvPr id="9" name="Rectangle 8">
            <a:extLst>
              <a:ext uri="{FF2B5EF4-FFF2-40B4-BE49-F238E27FC236}">
                <a16:creationId xmlns:a16="http://schemas.microsoft.com/office/drawing/2014/main" id="{544FACFE-55A4-EF14-3E62-47829EC4FED5}"/>
              </a:ext>
            </a:extLst>
          </p:cNvPr>
          <p:cNvSpPr/>
          <p:nvPr/>
        </p:nvSpPr>
        <p:spPr>
          <a:xfrm>
            <a:off x="8053588" y="6545687"/>
            <a:ext cx="1086119" cy="313386"/>
          </a:xfrm>
          <a:prstGeom prst="rect">
            <a:avLst/>
          </a:prstGeom>
          <a:solidFill>
            <a:srgbClr val="EFC0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C3914311-E92B-3EC9-84E6-97F93C37EAB5}"/>
              </a:ext>
            </a:extLst>
          </p:cNvPr>
          <p:cNvPicPr>
            <a:picLocks noChangeAspect="1"/>
          </p:cNvPicPr>
          <p:nvPr/>
        </p:nvPicPr>
        <p:blipFill>
          <a:blip r:embed="rId5"/>
          <a:stretch>
            <a:fillRect/>
          </a:stretch>
        </p:blipFill>
        <p:spPr>
          <a:xfrm rot="20985163">
            <a:off x="1451556" y="2433355"/>
            <a:ext cx="1836872" cy="2296090"/>
          </a:xfrm>
          <a:prstGeom prst="rect">
            <a:avLst/>
          </a:prstGeom>
        </p:spPr>
      </p:pic>
      <p:pic>
        <p:nvPicPr>
          <p:cNvPr id="5" name="Picture 4">
            <a:extLst>
              <a:ext uri="{FF2B5EF4-FFF2-40B4-BE49-F238E27FC236}">
                <a16:creationId xmlns:a16="http://schemas.microsoft.com/office/drawing/2014/main" id="{4D4A5DCE-4B3E-496C-DDD9-CC8E39B40414}"/>
              </a:ext>
            </a:extLst>
          </p:cNvPr>
          <p:cNvPicPr>
            <a:picLocks noChangeAspect="1"/>
          </p:cNvPicPr>
          <p:nvPr/>
        </p:nvPicPr>
        <p:blipFill>
          <a:blip r:embed="rId6"/>
          <a:stretch>
            <a:fillRect/>
          </a:stretch>
        </p:blipFill>
        <p:spPr>
          <a:xfrm rot="961973">
            <a:off x="5805471" y="2497839"/>
            <a:ext cx="1841730" cy="2302163"/>
          </a:xfrm>
          <a:prstGeom prst="rect">
            <a:avLst/>
          </a:prstGeom>
        </p:spPr>
      </p:pic>
    </p:spTree>
    <p:extLst>
      <p:ext uri="{BB962C8B-B14F-4D97-AF65-F5344CB8AC3E}">
        <p14:creationId xmlns:p14="http://schemas.microsoft.com/office/powerpoint/2010/main" val="1050900891"/>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6CCBBF59-8640-9073-8AC3-AFF8F3D5B9A8}"/>
            </a:ext>
          </a:extLst>
        </p:cNvPr>
        <p:cNvGrpSpPr/>
        <p:nvPr/>
      </p:nvGrpSpPr>
      <p:grpSpPr>
        <a:xfrm>
          <a:off x="0" y="0"/>
          <a:ext cx="0" cy="0"/>
          <a:chOff x="0" y="0"/>
          <a:chExt cx="0" cy="0"/>
        </a:xfrm>
      </p:grpSpPr>
      <p:sp>
        <p:nvSpPr>
          <p:cNvPr id="14" name="Rectangle: Rounded Corners 13">
            <a:extLst>
              <a:ext uri="{FF2B5EF4-FFF2-40B4-BE49-F238E27FC236}">
                <a16:creationId xmlns:a16="http://schemas.microsoft.com/office/drawing/2014/main" id="{EB1140B9-269B-BCE5-9C54-F5B84ADDD4D3}"/>
              </a:ext>
            </a:extLst>
          </p:cNvPr>
          <p:cNvSpPr/>
          <p:nvPr/>
        </p:nvSpPr>
        <p:spPr>
          <a:xfrm>
            <a:off x="906009" y="2012863"/>
            <a:ext cx="3523377" cy="82212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winkl"/>
              <a:ea typeface="+mn-ea"/>
              <a:cs typeface="+mn-cs"/>
            </a:endParaRPr>
          </a:p>
        </p:txBody>
      </p:sp>
      <p:sp>
        <p:nvSpPr>
          <p:cNvPr id="15" name="Rectangle: Rounded Corners 14">
            <a:extLst>
              <a:ext uri="{FF2B5EF4-FFF2-40B4-BE49-F238E27FC236}">
                <a16:creationId xmlns:a16="http://schemas.microsoft.com/office/drawing/2014/main" id="{A3B84712-15CA-AF86-0E10-8C784C0EC302}"/>
              </a:ext>
            </a:extLst>
          </p:cNvPr>
          <p:cNvSpPr/>
          <p:nvPr/>
        </p:nvSpPr>
        <p:spPr>
          <a:xfrm>
            <a:off x="906010" y="3076662"/>
            <a:ext cx="3523376" cy="82212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winkl"/>
              <a:ea typeface="+mn-ea"/>
              <a:cs typeface="+mn-cs"/>
            </a:endParaRPr>
          </a:p>
        </p:txBody>
      </p:sp>
      <p:sp>
        <p:nvSpPr>
          <p:cNvPr id="3" name="Rectangle 2">
            <a:hlinkClick r:id="rId3"/>
            <a:extLst>
              <a:ext uri="{FF2B5EF4-FFF2-40B4-BE49-F238E27FC236}">
                <a16:creationId xmlns:a16="http://schemas.microsoft.com/office/drawing/2014/main" id="{A7A65D40-3614-5640-C087-CE0B201EE56E}"/>
              </a:ext>
            </a:extLst>
          </p:cNvPr>
          <p:cNvSpPr/>
          <p:nvPr/>
        </p:nvSpPr>
        <p:spPr>
          <a:xfrm>
            <a:off x="8162461" y="6547556"/>
            <a:ext cx="981539" cy="31044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inkl"/>
              <a:ea typeface="+mn-ea"/>
              <a:cs typeface="+mn-cs"/>
            </a:endParaRPr>
          </a:p>
        </p:txBody>
      </p:sp>
      <p:sp>
        <p:nvSpPr>
          <p:cNvPr id="2" name="Rectangle 1">
            <a:extLst>
              <a:ext uri="{FF2B5EF4-FFF2-40B4-BE49-F238E27FC236}">
                <a16:creationId xmlns:a16="http://schemas.microsoft.com/office/drawing/2014/main" id="{C76D205A-3CD2-5CE3-B497-EBCDCBEC4501}"/>
              </a:ext>
            </a:extLst>
          </p:cNvPr>
          <p:cNvSpPr/>
          <p:nvPr/>
        </p:nvSpPr>
        <p:spPr>
          <a:xfrm>
            <a:off x="536280" y="568585"/>
            <a:ext cx="8071440" cy="1323439"/>
          </a:xfrm>
          <a:prstGeom prst="rect">
            <a:avLst/>
          </a:prstGeom>
          <a:noFill/>
          <a:ln>
            <a:solidFill>
              <a:schemeClr val="tx1"/>
            </a:solidFill>
          </a:ln>
        </p:spPr>
        <p:txBody>
          <a:bodyPr wrap="none" lIns="91440" tIns="45720" rIns="91440" bIns="45720">
            <a:spAutoFit/>
          </a:bodyPr>
          <a:lstStyle/>
          <a:p>
            <a:pPr algn="ctr"/>
            <a:r>
              <a:rPr lang="en-GB" sz="4000" b="0" cap="none" spc="0">
                <a:ln w="0"/>
                <a:solidFill>
                  <a:schemeClr val="accent1"/>
                </a:solidFill>
                <a:effectLst>
                  <a:outerShdw blurRad="38100" dist="25400" dir="5400000" algn="ctr" rotWithShape="0">
                    <a:srgbClr val="6E747A">
                      <a:alpha val="43000"/>
                    </a:srgbClr>
                  </a:outerShdw>
                </a:effectLst>
              </a:rPr>
              <a:t>We cannot start a maths morning </a:t>
            </a:r>
          </a:p>
          <a:p>
            <a:pPr algn="ctr"/>
            <a:r>
              <a:rPr lang="en-GB" sz="4000" b="0" cap="none" spc="0">
                <a:ln w="0"/>
                <a:solidFill>
                  <a:schemeClr val="accent1"/>
                </a:solidFill>
                <a:effectLst>
                  <a:outerShdw blurRad="38100" dist="25400" dir="5400000" algn="ctr" rotWithShape="0">
                    <a:srgbClr val="6E747A">
                      <a:alpha val="43000"/>
                    </a:srgbClr>
                  </a:outerShdw>
                </a:effectLst>
              </a:rPr>
              <a:t>without a little bit of maths…</a:t>
            </a:r>
          </a:p>
        </p:txBody>
      </p:sp>
      <p:pic>
        <p:nvPicPr>
          <p:cNvPr id="5" name="Picture 4" descr="A white grid with blue rectangle&#10;&#10;AI-generated content may be incorrect.">
            <a:extLst>
              <a:ext uri="{FF2B5EF4-FFF2-40B4-BE49-F238E27FC236}">
                <a16:creationId xmlns:a16="http://schemas.microsoft.com/office/drawing/2014/main" id="{E24793A4-EFC1-9791-F14A-BB7F7404BB6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106815"/>
            <a:ext cx="4954555" cy="2159837"/>
          </a:xfrm>
          <a:prstGeom prst="rect">
            <a:avLst/>
          </a:prstGeom>
        </p:spPr>
      </p:pic>
      <p:sp>
        <p:nvSpPr>
          <p:cNvPr id="8" name="TextBox 7">
            <a:extLst>
              <a:ext uri="{FF2B5EF4-FFF2-40B4-BE49-F238E27FC236}">
                <a16:creationId xmlns:a16="http://schemas.microsoft.com/office/drawing/2014/main" id="{14F7DE73-C0FB-5455-5DAE-8DC7D5110241}"/>
              </a:ext>
            </a:extLst>
          </p:cNvPr>
          <p:cNvSpPr txBox="1"/>
          <p:nvPr/>
        </p:nvSpPr>
        <p:spPr>
          <a:xfrm>
            <a:off x="5822302" y="2528596"/>
            <a:ext cx="2415688" cy="1200329"/>
          </a:xfrm>
          <a:prstGeom prst="rect">
            <a:avLst/>
          </a:prstGeom>
          <a:solidFill>
            <a:srgbClr val="FFFF00"/>
          </a:solidFill>
          <a:ln>
            <a:solidFill>
              <a:schemeClr val="tx1"/>
            </a:solidFill>
          </a:ln>
        </p:spPr>
        <p:txBody>
          <a:bodyPr wrap="square" rtlCol="0">
            <a:spAutoFit/>
          </a:bodyPr>
          <a:lstStyle/>
          <a:p>
            <a:r>
              <a:rPr lang="en-GB"/>
              <a:t>Both of these questions are from the 2023 Year 6 arithmetic paper!</a:t>
            </a:r>
          </a:p>
        </p:txBody>
      </p:sp>
      <p:sp>
        <p:nvSpPr>
          <p:cNvPr id="20" name="AutoShape 14" descr="a cartoon of a brain with arms and legs holding two dumbbells">
            <a:extLst>
              <a:ext uri="{FF2B5EF4-FFF2-40B4-BE49-F238E27FC236}">
                <a16:creationId xmlns:a16="http://schemas.microsoft.com/office/drawing/2014/main" id="{CA89633E-E354-1AF9-33AE-D008784BCEBC}"/>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2" name="AutoShape 18" descr="a cartoon illustration of a brain wearing sunglasses and shoes">
            <a:extLst>
              <a:ext uri="{FF2B5EF4-FFF2-40B4-BE49-F238E27FC236}">
                <a16:creationId xmlns:a16="http://schemas.microsoft.com/office/drawing/2014/main" id="{9273D7E5-1922-3295-5348-A500D2CD682C}"/>
              </a:ext>
            </a:extLst>
          </p:cNvPr>
          <p:cNvSpPr>
            <a:spLocks noChangeAspect="1" noChangeArrowheads="1"/>
          </p:cNvSpPr>
          <p:nvPr/>
        </p:nvSpPr>
        <p:spPr bwMode="auto">
          <a:xfrm>
            <a:off x="4572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26" name="Picture 2" descr="a cartoon brain is surrounded by math equations such as c = 2πr">
            <a:extLst>
              <a:ext uri="{FF2B5EF4-FFF2-40B4-BE49-F238E27FC236}">
                <a16:creationId xmlns:a16="http://schemas.microsoft.com/office/drawing/2014/main" id="{5CAD4FD7-49B9-366C-78EE-A739A8919D1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6412" y="4140461"/>
            <a:ext cx="2428568" cy="2292022"/>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5DB1D432-1D4D-935A-1F3A-8D7FC032C4AB}"/>
              </a:ext>
            </a:extLst>
          </p:cNvPr>
          <p:cNvSpPr/>
          <p:nvPr/>
        </p:nvSpPr>
        <p:spPr>
          <a:xfrm>
            <a:off x="8053588" y="6545687"/>
            <a:ext cx="1086119" cy="313386"/>
          </a:xfrm>
          <a:prstGeom prst="rect">
            <a:avLst/>
          </a:prstGeom>
          <a:solidFill>
            <a:srgbClr val="EFC0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white grid with a blue rectangle&#10;&#10;AI-generated content may be incorrect.">
            <a:extLst>
              <a:ext uri="{FF2B5EF4-FFF2-40B4-BE49-F238E27FC236}">
                <a16:creationId xmlns:a16="http://schemas.microsoft.com/office/drawing/2014/main" id="{2D784DFB-3B92-D468-94A8-53C54ED6E0C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05672" y="4311227"/>
            <a:ext cx="5383947" cy="2409504"/>
          </a:xfrm>
          <a:prstGeom prst="rect">
            <a:avLst/>
          </a:prstGeom>
        </p:spPr>
      </p:pic>
    </p:spTree>
    <p:extLst>
      <p:ext uri="{BB962C8B-B14F-4D97-AF65-F5344CB8AC3E}">
        <p14:creationId xmlns:p14="http://schemas.microsoft.com/office/powerpoint/2010/main" val="1420929252"/>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Rectangle: Rounded Corners 13">
            <a:extLst>
              <a:ext uri="{FF2B5EF4-FFF2-40B4-BE49-F238E27FC236}">
                <a16:creationId xmlns:a16="http://schemas.microsoft.com/office/drawing/2014/main" id="{5613924D-0206-248F-60C6-A536A88A116E}"/>
              </a:ext>
            </a:extLst>
          </p:cNvPr>
          <p:cNvSpPr/>
          <p:nvPr/>
        </p:nvSpPr>
        <p:spPr>
          <a:xfrm>
            <a:off x="906009" y="2012863"/>
            <a:ext cx="3523377" cy="82212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Rounded Corners 14">
            <a:extLst>
              <a:ext uri="{FF2B5EF4-FFF2-40B4-BE49-F238E27FC236}">
                <a16:creationId xmlns:a16="http://schemas.microsoft.com/office/drawing/2014/main" id="{382ABA69-3A6A-F726-DF4C-B0BC7148B78B}"/>
              </a:ext>
            </a:extLst>
          </p:cNvPr>
          <p:cNvSpPr/>
          <p:nvPr/>
        </p:nvSpPr>
        <p:spPr>
          <a:xfrm>
            <a:off x="906010" y="3076662"/>
            <a:ext cx="3523376" cy="82212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Rounded Corners 15">
            <a:extLst>
              <a:ext uri="{FF2B5EF4-FFF2-40B4-BE49-F238E27FC236}">
                <a16:creationId xmlns:a16="http://schemas.microsoft.com/office/drawing/2014/main" id="{FC5CABC4-56AF-3854-2692-794B2A576912}"/>
              </a:ext>
            </a:extLst>
          </p:cNvPr>
          <p:cNvSpPr/>
          <p:nvPr/>
        </p:nvSpPr>
        <p:spPr>
          <a:xfrm>
            <a:off x="906010" y="4140461"/>
            <a:ext cx="3523376" cy="82212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3"/>
            <a:extLst>
              <a:ext uri="{FF2B5EF4-FFF2-40B4-BE49-F238E27FC236}">
                <a16:creationId xmlns:a16="http://schemas.microsoft.com/office/drawing/2014/main" id="{FE1CF5D0-2606-EE3D-A47E-D004316A1CCC}"/>
              </a:ext>
            </a:extLst>
          </p:cNvPr>
          <p:cNvSpPr/>
          <p:nvPr/>
        </p:nvSpPr>
        <p:spPr>
          <a:xfrm>
            <a:off x="8162461" y="6547556"/>
            <a:ext cx="981539" cy="31044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07C022A0-7695-1D27-5C5F-313A16ECFEC6}"/>
              </a:ext>
            </a:extLst>
          </p:cNvPr>
          <p:cNvSpPr txBox="1"/>
          <p:nvPr/>
        </p:nvSpPr>
        <p:spPr>
          <a:xfrm>
            <a:off x="1940989" y="1110383"/>
            <a:ext cx="5215591" cy="369332"/>
          </a:xfrm>
          <a:prstGeom prst="rect">
            <a:avLst/>
          </a:prstGeom>
          <a:noFill/>
        </p:spPr>
        <p:txBody>
          <a:bodyPr wrap="square" lIns="91440" tIns="45720" rIns="91440" bIns="45720" anchor="t">
            <a:spAutoFit/>
          </a:bodyPr>
          <a:lstStyle/>
          <a:p>
            <a:pPr>
              <a:buNone/>
            </a:pPr>
            <a:r>
              <a:rPr lang="en-GB" b="1"/>
              <a:t>What Is Maths Fluency? Why Does It Matter?</a:t>
            </a:r>
            <a:endParaRPr lang="en-GB"/>
          </a:p>
        </p:txBody>
      </p:sp>
      <p:sp>
        <p:nvSpPr>
          <p:cNvPr id="13" name="TextBox 12">
            <a:extLst>
              <a:ext uri="{FF2B5EF4-FFF2-40B4-BE49-F238E27FC236}">
                <a16:creationId xmlns:a16="http://schemas.microsoft.com/office/drawing/2014/main" id="{DEA5642C-FD07-8702-8521-24006610CEA7}"/>
              </a:ext>
            </a:extLst>
          </p:cNvPr>
          <p:cNvSpPr txBox="1"/>
          <p:nvPr/>
        </p:nvSpPr>
        <p:spPr>
          <a:xfrm>
            <a:off x="693336" y="2295021"/>
            <a:ext cx="7757328" cy="923330"/>
          </a:xfrm>
          <a:prstGeom prst="rect">
            <a:avLst/>
          </a:prstGeom>
          <a:noFill/>
        </p:spPr>
        <p:txBody>
          <a:bodyPr wrap="square" lIns="91440" tIns="45720" rIns="91440" bIns="45720" anchor="t">
            <a:spAutoFit/>
          </a:bodyPr>
          <a:lstStyle/>
          <a:p>
            <a:r>
              <a:rPr lang="en-GB"/>
              <a:t>When we talk about being ‘good at maths’, we don’t just mean getting answers right. We mean children feeling confident and flexible when they work with numbers. </a:t>
            </a:r>
          </a:p>
        </p:txBody>
      </p:sp>
      <p:sp>
        <p:nvSpPr>
          <p:cNvPr id="2" name="TextBox 1">
            <a:extLst>
              <a:ext uri="{FF2B5EF4-FFF2-40B4-BE49-F238E27FC236}">
                <a16:creationId xmlns:a16="http://schemas.microsoft.com/office/drawing/2014/main" id="{5F536048-8DCC-24FF-4C1A-5BD3B4BF768D}"/>
              </a:ext>
            </a:extLst>
          </p:cNvPr>
          <p:cNvSpPr txBox="1"/>
          <p:nvPr/>
        </p:nvSpPr>
        <p:spPr>
          <a:xfrm>
            <a:off x="696685" y="3472542"/>
            <a:ext cx="7652656"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err="1"/>
              <a:t>Maths</a:t>
            </a:r>
            <a:r>
              <a:rPr lang="en-US"/>
              <a:t> fluency is about understanding numbers, recalling key facts, and knowing how to use numbers in different ways.</a:t>
            </a:r>
          </a:p>
          <a:p>
            <a:endParaRPr lang="en-US"/>
          </a:p>
          <a:p>
            <a:endParaRPr lang="en-US"/>
          </a:p>
          <a:p>
            <a:pPr algn="ctr"/>
            <a:endParaRPr lang="en-US"/>
          </a:p>
        </p:txBody>
      </p:sp>
      <p:sp>
        <p:nvSpPr>
          <p:cNvPr id="4" name="TextBox 3">
            <a:extLst>
              <a:ext uri="{FF2B5EF4-FFF2-40B4-BE49-F238E27FC236}">
                <a16:creationId xmlns:a16="http://schemas.microsoft.com/office/drawing/2014/main" id="{D66FFDAE-5F45-ED76-B224-B8817D041EB7}"/>
              </a:ext>
            </a:extLst>
          </p:cNvPr>
          <p:cNvSpPr txBox="1"/>
          <p:nvPr/>
        </p:nvSpPr>
        <p:spPr>
          <a:xfrm>
            <a:off x="696686" y="4354286"/>
            <a:ext cx="7358742"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800" baseline="0">
                <a:solidFill>
                  <a:srgbClr val="1C1C1C"/>
                </a:solidFill>
                <a:latin typeface="Twinkl"/>
              </a:rPr>
              <a:t>You can think of fluency a bit like reading fluency — when children don’t have to sound out every word they can focus on meaning.</a:t>
            </a:r>
            <a:endParaRPr lang="en-US"/>
          </a:p>
          <a:p>
            <a:pPr algn="ctr"/>
            <a:endParaRPr lang="en-US"/>
          </a:p>
        </p:txBody>
      </p:sp>
      <p:sp>
        <p:nvSpPr>
          <p:cNvPr id="5" name="Rectangle 4">
            <a:extLst>
              <a:ext uri="{FF2B5EF4-FFF2-40B4-BE49-F238E27FC236}">
                <a16:creationId xmlns:a16="http://schemas.microsoft.com/office/drawing/2014/main" id="{26F5E4A1-9269-F001-A155-63A7D8B2E9D5}"/>
              </a:ext>
            </a:extLst>
          </p:cNvPr>
          <p:cNvSpPr/>
          <p:nvPr/>
        </p:nvSpPr>
        <p:spPr>
          <a:xfrm>
            <a:off x="8053588" y="6545687"/>
            <a:ext cx="1086119" cy="313386"/>
          </a:xfrm>
          <a:prstGeom prst="rect">
            <a:avLst/>
          </a:prstGeom>
          <a:solidFill>
            <a:srgbClr val="EFC0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4885399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2" grpId="0"/>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35440EC4-2C1E-F7FF-F488-7C8E6625B452}"/>
            </a:ext>
          </a:extLst>
        </p:cNvPr>
        <p:cNvGrpSpPr/>
        <p:nvPr/>
      </p:nvGrpSpPr>
      <p:grpSpPr>
        <a:xfrm>
          <a:off x="0" y="0"/>
          <a:ext cx="0" cy="0"/>
          <a:chOff x="0" y="0"/>
          <a:chExt cx="0" cy="0"/>
        </a:xfrm>
      </p:grpSpPr>
      <p:sp>
        <p:nvSpPr>
          <p:cNvPr id="14" name="Rectangle: Rounded Corners 13">
            <a:extLst>
              <a:ext uri="{FF2B5EF4-FFF2-40B4-BE49-F238E27FC236}">
                <a16:creationId xmlns:a16="http://schemas.microsoft.com/office/drawing/2014/main" id="{9BAA8D5B-01AD-0993-740C-10B0F7DB1546}"/>
              </a:ext>
            </a:extLst>
          </p:cNvPr>
          <p:cNvSpPr/>
          <p:nvPr/>
        </p:nvSpPr>
        <p:spPr>
          <a:xfrm>
            <a:off x="906009" y="2012863"/>
            <a:ext cx="3523377" cy="82212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Rounded Corners 14">
            <a:extLst>
              <a:ext uri="{FF2B5EF4-FFF2-40B4-BE49-F238E27FC236}">
                <a16:creationId xmlns:a16="http://schemas.microsoft.com/office/drawing/2014/main" id="{965D4BE0-E64B-DAD6-A28B-49ECA2A304D0}"/>
              </a:ext>
            </a:extLst>
          </p:cNvPr>
          <p:cNvSpPr/>
          <p:nvPr/>
        </p:nvSpPr>
        <p:spPr>
          <a:xfrm>
            <a:off x="906010" y="3076662"/>
            <a:ext cx="3523376" cy="82212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Rounded Corners 15">
            <a:extLst>
              <a:ext uri="{FF2B5EF4-FFF2-40B4-BE49-F238E27FC236}">
                <a16:creationId xmlns:a16="http://schemas.microsoft.com/office/drawing/2014/main" id="{33513787-27BD-D568-3B2D-1AB8782CB7D6}"/>
              </a:ext>
            </a:extLst>
          </p:cNvPr>
          <p:cNvSpPr/>
          <p:nvPr/>
        </p:nvSpPr>
        <p:spPr>
          <a:xfrm>
            <a:off x="808039" y="4216661"/>
            <a:ext cx="3523376" cy="82212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3"/>
            <a:extLst>
              <a:ext uri="{FF2B5EF4-FFF2-40B4-BE49-F238E27FC236}">
                <a16:creationId xmlns:a16="http://schemas.microsoft.com/office/drawing/2014/main" id="{15AE6BFE-FABA-F329-B0E3-863FAD9EF33B}"/>
              </a:ext>
            </a:extLst>
          </p:cNvPr>
          <p:cNvSpPr/>
          <p:nvPr/>
        </p:nvSpPr>
        <p:spPr>
          <a:xfrm>
            <a:off x="8162461" y="6547556"/>
            <a:ext cx="981539" cy="31044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B5DD8F80-80AF-2880-1A0A-B6876F154A65}"/>
              </a:ext>
            </a:extLst>
          </p:cNvPr>
          <p:cNvSpPr txBox="1"/>
          <p:nvPr/>
        </p:nvSpPr>
        <p:spPr>
          <a:xfrm>
            <a:off x="1940990" y="1110383"/>
            <a:ext cx="5570154" cy="369332"/>
          </a:xfrm>
          <a:prstGeom prst="rect">
            <a:avLst/>
          </a:prstGeom>
          <a:noFill/>
        </p:spPr>
        <p:txBody>
          <a:bodyPr wrap="square" lIns="91440" tIns="45720" rIns="91440" bIns="45720" anchor="t">
            <a:spAutoFit/>
          </a:bodyPr>
          <a:lstStyle/>
          <a:p>
            <a:pPr>
              <a:buNone/>
            </a:pPr>
            <a:r>
              <a:rPr lang="en-GB" b="1"/>
              <a:t>What Is Maths Fluency? Why Does It Matter?</a:t>
            </a:r>
            <a:endParaRPr lang="en-GB"/>
          </a:p>
        </p:txBody>
      </p:sp>
      <p:sp>
        <p:nvSpPr>
          <p:cNvPr id="5" name="TextBox 4">
            <a:extLst>
              <a:ext uri="{FF2B5EF4-FFF2-40B4-BE49-F238E27FC236}">
                <a16:creationId xmlns:a16="http://schemas.microsoft.com/office/drawing/2014/main" id="{CB84EF26-5FB3-DE98-EC6F-3E7AB79B78F7}"/>
              </a:ext>
            </a:extLst>
          </p:cNvPr>
          <p:cNvSpPr txBox="1"/>
          <p:nvPr/>
        </p:nvSpPr>
        <p:spPr>
          <a:xfrm>
            <a:off x="653143" y="1687285"/>
            <a:ext cx="7326085"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When children are fluent with numbers, their brains don’t have to work so hard on basic facts. That frees them up to think about problem-solving and reasoning.</a:t>
            </a:r>
          </a:p>
          <a:p>
            <a:endParaRPr lang="en-US"/>
          </a:p>
        </p:txBody>
      </p:sp>
      <p:sp>
        <p:nvSpPr>
          <p:cNvPr id="7" name="TextBox 6">
            <a:extLst>
              <a:ext uri="{FF2B5EF4-FFF2-40B4-BE49-F238E27FC236}">
                <a16:creationId xmlns:a16="http://schemas.microsoft.com/office/drawing/2014/main" id="{D0DCD789-82D2-725E-6912-06AEF9A1F3F4}"/>
              </a:ext>
            </a:extLst>
          </p:cNvPr>
          <p:cNvSpPr txBox="1"/>
          <p:nvPr/>
        </p:nvSpPr>
        <p:spPr>
          <a:xfrm>
            <a:off x="653143" y="3124199"/>
            <a:ext cx="7326085"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It also helps reduce anxiety. Children who feel confident with numbers are more willing to try, even when something looks tricky. </a:t>
            </a:r>
          </a:p>
          <a:p>
            <a:endParaRPr lang="en-US"/>
          </a:p>
          <a:p>
            <a:endParaRPr lang="en-US"/>
          </a:p>
        </p:txBody>
      </p:sp>
      <p:sp>
        <p:nvSpPr>
          <p:cNvPr id="11" name="TextBox 10">
            <a:extLst>
              <a:ext uri="{FF2B5EF4-FFF2-40B4-BE49-F238E27FC236}">
                <a16:creationId xmlns:a16="http://schemas.microsoft.com/office/drawing/2014/main" id="{91B0F274-94DE-A2A1-A373-1F83DEF495E6}"/>
              </a:ext>
            </a:extLst>
          </p:cNvPr>
          <p:cNvSpPr txBox="1"/>
          <p:nvPr/>
        </p:nvSpPr>
        <p:spPr>
          <a:xfrm>
            <a:off x="653143" y="4321629"/>
            <a:ext cx="6901542"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Strong </a:t>
            </a:r>
            <a:r>
              <a:rPr lang="en-US" err="1"/>
              <a:t>maths</a:t>
            </a:r>
            <a:r>
              <a:rPr lang="en-US"/>
              <a:t> fluency supports learning in other subjects like science, computing, and working with money.</a:t>
            </a:r>
          </a:p>
          <a:p>
            <a:pPr algn="ctr"/>
            <a:endParaRPr lang="en-US"/>
          </a:p>
        </p:txBody>
      </p:sp>
      <p:sp>
        <p:nvSpPr>
          <p:cNvPr id="4" name="Rectangle 3">
            <a:extLst>
              <a:ext uri="{FF2B5EF4-FFF2-40B4-BE49-F238E27FC236}">
                <a16:creationId xmlns:a16="http://schemas.microsoft.com/office/drawing/2014/main" id="{FA590209-E0BD-C8D8-6E9D-84F521992DB6}"/>
              </a:ext>
            </a:extLst>
          </p:cNvPr>
          <p:cNvSpPr/>
          <p:nvPr/>
        </p:nvSpPr>
        <p:spPr>
          <a:xfrm>
            <a:off x="8053588" y="6545687"/>
            <a:ext cx="1086119" cy="313386"/>
          </a:xfrm>
          <a:prstGeom prst="rect">
            <a:avLst/>
          </a:prstGeom>
          <a:solidFill>
            <a:srgbClr val="EFC0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63912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11"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F35C741E-CFBE-38B0-A4DD-292077A0F4FD}"/>
            </a:ext>
          </a:extLst>
        </p:cNvPr>
        <p:cNvGrpSpPr/>
        <p:nvPr/>
      </p:nvGrpSpPr>
      <p:grpSpPr>
        <a:xfrm>
          <a:off x="0" y="0"/>
          <a:ext cx="0" cy="0"/>
          <a:chOff x="0" y="0"/>
          <a:chExt cx="0" cy="0"/>
        </a:xfrm>
      </p:grpSpPr>
      <p:sp>
        <p:nvSpPr>
          <p:cNvPr id="14" name="Rectangle: Rounded Corners 13">
            <a:extLst>
              <a:ext uri="{FF2B5EF4-FFF2-40B4-BE49-F238E27FC236}">
                <a16:creationId xmlns:a16="http://schemas.microsoft.com/office/drawing/2014/main" id="{E565597E-BCDC-183E-758D-BB5AF1E3331D}"/>
              </a:ext>
            </a:extLst>
          </p:cNvPr>
          <p:cNvSpPr/>
          <p:nvPr/>
        </p:nvSpPr>
        <p:spPr>
          <a:xfrm>
            <a:off x="906009" y="2012863"/>
            <a:ext cx="3523377" cy="82212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Rounded Corners 14">
            <a:extLst>
              <a:ext uri="{FF2B5EF4-FFF2-40B4-BE49-F238E27FC236}">
                <a16:creationId xmlns:a16="http://schemas.microsoft.com/office/drawing/2014/main" id="{E901DCC8-F5B4-9822-EBC5-12FF16A33D74}"/>
              </a:ext>
            </a:extLst>
          </p:cNvPr>
          <p:cNvSpPr/>
          <p:nvPr/>
        </p:nvSpPr>
        <p:spPr>
          <a:xfrm>
            <a:off x="906010" y="3076662"/>
            <a:ext cx="3523376" cy="82212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Rounded Corners 15">
            <a:extLst>
              <a:ext uri="{FF2B5EF4-FFF2-40B4-BE49-F238E27FC236}">
                <a16:creationId xmlns:a16="http://schemas.microsoft.com/office/drawing/2014/main" id="{11E1DF93-F89E-8254-AEDE-50122C9A223B}"/>
              </a:ext>
            </a:extLst>
          </p:cNvPr>
          <p:cNvSpPr/>
          <p:nvPr/>
        </p:nvSpPr>
        <p:spPr>
          <a:xfrm>
            <a:off x="906010" y="4140461"/>
            <a:ext cx="3523376" cy="82212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Rounded Corners 16">
            <a:extLst>
              <a:ext uri="{FF2B5EF4-FFF2-40B4-BE49-F238E27FC236}">
                <a16:creationId xmlns:a16="http://schemas.microsoft.com/office/drawing/2014/main" id="{7F7FE025-0AE4-E6DA-F5DE-38074F3FE161}"/>
              </a:ext>
            </a:extLst>
          </p:cNvPr>
          <p:cNvSpPr/>
          <p:nvPr/>
        </p:nvSpPr>
        <p:spPr>
          <a:xfrm>
            <a:off x="906009" y="5204260"/>
            <a:ext cx="3523376" cy="82212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3"/>
            <a:extLst>
              <a:ext uri="{FF2B5EF4-FFF2-40B4-BE49-F238E27FC236}">
                <a16:creationId xmlns:a16="http://schemas.microsoft.com/office/drawing/2014/main" id="{C5878CB8-4489-E73B-172A-A583C02A9E63}"/>
              </a:ext>
            </a:extLst>
          </p:cNvPr>
          <p:cNvSpPr/>
          <p:nvPr/>
        </p:nvSpPr>
        <p:spPr>
          <a:xfrm>
            <a:off x="8162461" y="6547556"/>
            <a:ext cx="981539" cy="31044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11FA2E9-61D7-CEC9-4CB0-AD7EF387A67D}"/>
              </a:ext>
            </a:extLst>
          </p:cNvPr>
          <p:cNvSpPr txBox="1"/>
          <p:nvPr/>
        </p:nvSpPr>
        <p:spPr>
          <a:xfrm>
            <a:off x="671803" y="751344"/>
            <a:ext cx="7324531" cy="5078313"/>
          </a:xfrm>
          <a:prstGeom prst="rect">
            <a:avLst/>
          </a:prstGeom>
          <a:noFill/>
        </p:spPr>
        <p:txBody>
          <a:bodyPr wrap="square" lIns="91440" tIns="45720" rIns="91440" bIns="45720" anchor="t">
            <a:spAutoFit/>
          </a:bodyPr>
          <a:lstStyle/>
          <a:p>
            <a:pPr algn="ctr">
              <a:buNone/>
            </a:pPr>
            <a:r>
              <a:rPr lang="en-GB" b="1"/>
              <a:t>What Is Maths Fluency?</a:t>
            </a:r>
            <a:endParaRPr lang="en-US"/>
          </a:p>
          <a:p>
            <a:pPr>
              <a:buNone/>
            </a:pPr>
            <a:endParaRPr lang="en-GB" b="1"/>
          </a:p>
          <a:p>
            <a:pPr>
              <a:buNone/>
            </a:pPr>
            <a:r>
              <a:rPr lang="en-GB"/>
              <a:t>Maths fluency is a child’s ability to </a:t>
            </a:r>
            <a:r>
              <a:rPr lang="en-GB" b="1"/>
              <a:t>understand numbers</a:t>
            </a:r>
            <a:r>
              <a:rPr lang="en-GB"/>
              <a:t>, </a:t>
            </a:r>
            <a:r>
              <a:rPr lang="en-GB" b="1"/>
              <a:t>use them flexibly</a:t>
            </a:r>
            <a:r>
              <a:rPr lang="en-GB"/>
              <a:t>, and </a:t>
            </a:r>
            <a:r>
              <a:rPr lang="en-GB" b="1"/>
              <a:t>recall key facts easily</a:t>
            </a:r>
            <a:r>
              <a:rPr lang="en-GB"/>
              <a:t>.</a:t>
            </a:r>
          </a:p>
          <a:p>
            <a:pPr>
              <a:buNone/>
            </a:pPr>
            <a:endParaRPr lang="en-GB"/>
          </a:p>
          <a:p>
            <a:pPr>
              <a:buNone/>
            </a:pPr>
            <a:r>
              <a:rPr lang="en-GB"/>
              <a:t>It has </a:t>
            </a:r>
            <a:r>
              <a:rPr lang="en-GB" b="1"/>
              <a:t>three parts</a:t>
            </a:r>
            <a:r>
              <a:rPr lang="en-GB"/>
              <a:t>:</a:t>
            </a:r>
          </a:p>
          <a:p>
            <a:pPr>
              <a:buFont typeface="+mj-lt"/>
              <a:buAutoNum type="arabicPeriod"/>
            </a:pPr>
            <a:r>
              <a:rPr lang="en-GB" b="1"/>
              <a:t>Efficiency</a:t>
            </a:r>
            <a:r>
              <a:rPr lang="en-GB"/>
              <a:t> – choosing most efficient method</a:t>
            </a:r>
            <a:br>
              <a:rPr lang="en-GB"/>
            </a:br>
            <a:r>
              <a:rPr lang="en-GB" i="1"/>
              <a:t>Not counting everything one by one if there’s a quicker way.</a:t>
            </a:r>
          </a:p>
          <a:p>
            <a:pPr>
              <a:buFont typeface="+mj-lt"/>
              <a:buAutoNum type="arabicPeriod"/>
            </a:pPr>
            <a:endParaRPr lang="en-GB"/>
          </a:p>
          <a:p>
            <a:pPr>
              <a:buFont typeface="+mj-lt"/>
              <a:buAutoNum type="arabicPeriod"/>
            </a:pPr>
            <a:r>
              <a:rPr lang="en-GB" b="1"/>
              <a:t>Accuracy</a:t>
            </a:r>
            <a:r>
              <a:rPr lang="en-GB"/>
              <a:t> – getting the correct answer</a:t>
            </a:r>
            <a:br>
              <a:rPr lang="en-GB"/>
            </a:br>
            <a:r>
              <a:rPr lang="en-GB" i="1"/>
              <a:t>Careful but not slow.</a:t>
            </a:r>
          </a:p>
          <a:p>
            <a:pPr>
              <a:buFont typeface="Twinkl Bold"/>
              <a:buAutoNum type="arabicPeriod"/>
            </a:pPr>
            <a:endParaRPr lang="en-GB"/>
          </a:p>
          <a:p>
            <a:r>
              <a:rPr lang="en-GB" b="1"/>
              <a:t>3.Flexibility</a:t>
            </a:r>
            <a:r>
              <a:rPr lang="en-GB"/>
              <a:t> – using numbers in different ways</a:t>
            </a:r>
            <a:br>
              <a:rPr lang="en-GB"/>
            </a:br>
            <a:r>
              <a:rPr lang="en-GB" i="1"/>
              <a:t>Knowing that 7 + 3 is the same as 10 – 3.</a:t>
            </a:r>
          </a:p>
          <a:p>
            <a:pPr>
              <a:buFont typeface="+mj-lt"/>
              <a:buAutoNum type="arabicPeriod"/>
            </a:pPr>
            <a:endParaRPr lang="en-GB" i="1"/>
          </a:p>
          <a:p>
            <a:endParaRPr lang="en-GB"/>
          </a:p>
          <a:p>
            <a:pPr>
              <a:buNone/>
            </a:pPr>
            <a:r>
              <a:rPr lang="en-GB"/>
              <a:t>Fluency is </a:t>
            </a:r>
            <a:r>
              <a:rPr lang="en-GB" b="1"/>
              <a:t>not just speed</a:t>
            </a:r>
            <a:r>
              <a:rPr lang="en-GB"/>
              <a:t> and </a:t>
            </a:r>
            <a:r>
              <a:rPr lang="en-GB" b="1"/>
              <a:t>not just times tables</a:t>
            </a:r>
            <a:r>
              <a:rPr lang="en-GB"/>
              <a:t>.</a:t>
            </a:r>
            <a:br>
              <a:rPr lang="en-GB"/>
            </a:br>
            <a:r>
              <a:rPr lang="en-GB"/>
              <a:t>It’s about understanding </a:t>
            </a:r>
            <a:r>
              <a:rPr lang="en-GB" i="1"/>
              <a:t>why</a:t>
            </a:r>
            <a:r>
              <a:rPr lang="en-GB"/>
              <a:t> maths works.</a:t>
            </a:r>
          </a:p>
        </p:txBody>
      </p:sp>
      <p:sp>
        <p:nvSpPr>
          <p:cNvPr id="5" name="Rectangle 4">
            <a:extLst>
              <a:ext uri="{FF2B5EF4-FFF2-40B4-BE49-F238E27FC236}">
                <a16:creationId xmlns:a16="http://schemas.microsoft.com/office/drawing/2014/main" id="{C960410B-1385-7B6E-DC6A-C0B4C6731C03}"/>
              </a:ext>
            </a:extLst>
          </p:cNvPr>
          <p:cNvSpPr/>
          <p:nvPr/>
        </p:nvSpPr>
        <p:spPr>
          <a:xfrm>
            <a:off x="8053588" y="6545687"/>
            <a:ext cx="1086119" cy="313386"/>
          </a:xfrm>
          <a:prstGeom prst="rect">
            <a:avLst/>
          </a:prstGeom>
          <a:solidFill>
            <a:srgbClr val="EFC0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3771310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9" end="9"/>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BB986B14-EA30-5167-99B1-7484261F6A1E}"/>
            </a:ext>
          </a:extLst>
        </p:cNvPr>
        <p:cNvGrpSpPr/>
        <p:nvPr/>
      </p:nvGrpSpPr>
      <p:grpSpPr>
        <a:xfrm>
          <a:off x="0" y="0"/>
          <a:ext cx="0" cy="0"/>
          <a:chOff x="0" y="0"/>
          <a:chExt cx="0" cy="0"/>
        </a:xfrm>
      </p:grpSpPr>
      <p:sp>
        <p:nvSpPr>
          <p:cNvPr id="14" name="Rectangle: Rounded Corners 13">
            <a:extLst>
              <a:ext uri="{FF2B5EF4-FFF2-40B4-BE49-F238E27FC236}">
                <a16:creationId xmlns:a16="http://schemas.microsoft.com/office/drawing/2014/main" id="{6734D0BE-4AA4-5F81-73D0-C75695840F43}"/>
              </a:ext>
            </a:extLst>
          </p:cNvPr>
          <p:cNvSpPr/>
          <p:nvPr/>
        </p:nvSpPr>
        <p:spPr>
          <a:xfrm>
            <a:off x="906009" y="2012863"/>
            <a:ext cx="3523377" cy="82212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Rounded Corners 14">
            <a:extLst>
              <a:ext uri="{FF2B5EF4-FFF2-40B4-BE49-F238E27FC236}">
                <a16:creationId xmlns:a16="http://schemas.microsoft.com/office/drawing/2014/main" id="{0090AB36-D9C6-7DCE-EAB1-CC0B086C0F83}"/>
              </a:ext>
            </a:extLst>
          </p:cNvPr>
          <p:cNvSpPr/>
          <p:nvPr/>
        </p:nvSpPr>
        <p:spPr>
          <a:xfrm>
            <a:off x="906010" y="3076662"/>
            <a:ext cx="3523376" cy="82212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Rounded Corners 15">
            <a:extLst>
              <a:ext uri="{FF2B5EF4-FFF2-40B4-BE49-F238E27FC236}">
                <a16:creationId xmlns:a16="http://schemas.microsoft.com/office/drawing/2014/main" id="{0AB87547-A478-C084-3484-8415898C4025}"/>
              </a:ext>
            </a:extLst>
          </p:cNvPr>
          <p:cNvSpPr/>
          <p:nvPr/>
        </p:nvSpPr>
        <p:spPr>
          <a:xfrm>
            <a:off x="906010" y="4140461"/>
            <a:ext cx="3523376" cy="82212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Rounded Corners 16">
            <a:extLst>
              <a:ext uri="{FF2B5EF4-FFF2-40B4-BE49-F238E27FC236}">
                <a16:creationId xmlns:a16="http://schemas.microsoft.com/office/drawing/2014/main" id="{A6753112-D5D6-FC8A-162E-B4932ED95A26}"/>
              </a:ext>
            </a:extLst>
          </p:cNvPr>
          <p:cNvSpPr/>
          <p:nvPr/>
        </p:nvSpPr>
        <p:spPr>
          <a:xfrm>
            <a:off x="906009" y="5204260"/>
            <a:ext cx="3523376" cy="82212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3"/>
            <a:extLst>
              <a:ext uri="{FF2B5EF4-FFF2-40B4-BE49-F238E27FC236}">
                <a16:creationId xmlns:a16="http://schemas.microsoft.com/office/drawing/2014/main" id="{6E3DD10B-3147-67F5-A4A0-DCDAAC3E9EC9}"/>
              </a:ext>
            </a:extLst>
          </p:cNvPr>
          <p:cNvSpPr/>
          <p:nvPr/>
        </p:nvSpPr>
        <p:spPr>
          <a:xfrm>
            <a:off x="8162461" y="6547556"/>
            <a:ext cx="981539" cy="31044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2B5512E5-BB9E-5B50-C149-7935A8342401}"/>
              </a:ext>
            </a:extLst>
          </p:cNvPr>
          <p:cNvSpPr txBox="1"/>
          <p:nvPr/>
        </p:nvSpPr>
        <p:spPr>
          <a:xfrm>
            <a:off x="839755" y="1166843"/>
            <a:ext cx="7613780" cy="4524315"/>
          </a:xfrm>
          <a:prstGeom prst="rect">
            <a:avLst/>
          </a:prstGeom>
          <a:noFill/>
        </p:spPr>
        <p:txBody>
          <a:bodyPr wrap="square" lIns="91440" tIns="45720" rIns="91440" bIns="45720" anchor="t">
            <a:spAutoFit/>
          </a:bodyPr>
          <a:lstStyle/>
          <a:p>
            <a:pPr algn="ctr">
              <a:buNone/>
            </a:pPr>
            <a:r>
              <a:rPr lang="en-GB" b="1"/>
              <a:t>What Maths Fluency Looks Like in Children</a:t>
            </a:r>
            <a:endParaRPr lang="en-US"/>
          </a:p>
          <a:p>
            <a:pPr>
              <a:buNone/>
            </a:pPr>
            <a:endParaRPr lang="en-GB" b="1"/>
          </a:p>
          <a:p>
            <a:pPr>
              <a:buNone/>
            </a:pPr>
            <a:r>
              <a:rPr lang="en-GB" b="1"/>
              <a:t>A fluent child might:</a:t>
            </a:r>
            <a:endParaRPr lang="en-GB"/>
          </a:p>
          <a:p>
            <a:pPr>
              <a:buFont typeface="Arial" panose="020B0604020202020204" pitchFamily="34" charset="0"/>
              <a:buChar char="•"/>
            </a:pPr>
            <a:r>
              <a:rPr lang="en-GB"/>
              <a:t>Instantly know that 8 + 2 = 10</a:t>
            </a:r>
          </a:p>
          <a:p>
            <a:pPr>
              <a:buFont typeface="Arial" panose="020B0604020202020204" pitchFamily="34" charset="0"/>
              <a:buChar char="•"/>
            </a:pPr>
            <a:r>
              <a:rPr lang="en-GB"/>
              <a:t>Break 17 + 6 into 17 + 3 + 3</a:t>
            </a:r>
          </a:p>
          <a:p>
            <a:pPr>
              <a:buFont typeface="Arial" panose="020B0604020202020204" pitchFamily="34" charset="0"/>
              <a:buChar char="•"/>
            </a:pPr>
            <a:r>
              <a:rPr lang="en-GB"/>
              <a:t>Explain their thinking in simple words</a:t>
            </a:r>
          </a:p>
          <a:p>
            <a:pPr>
              <a:buFont typeface="Arial" panose="020B0604020202020204" pitchFamily="34" charset="0"/>
              <a:buChar char="•"/>
            </a:pPr>
            <a:r>
              <a:rPr lang="en-GB"/>
              <a:t>Spot mistakes and correct them</a:t>
            </a:r>
          </a:p>
          <a:p>
            <a:pPr>
              <a:buFont typeface="Arial" panose="020B0604020202020204" pitchFamily="34" charset="0"/>
              <a:buChar char="•"/>
            </a:pPr>
            <a:r>
              <a:rPr lang="en-GB"/>
              <a:t>Feel confident trying different strategies</a:t>
            </a:r>
          </a:p>
          <a:p>
            <a:pPr>
              <a:buFont typeface="Arial" panose="020B0604020202020204" pitchFamily="34" charset="0"/>
              <a:buChar char="•"/>
            </a:pPr>
            <a:endParaRPr lang="en-GB"/>
          </a:p>
          <a:p>
            <a:pPr>
              <a:buNone/>
            </a:pPr>
            <a:r>
              <a:rPr lang="en-GB" b="1"/>
              <a:t>What it doesn’t look like:</a:t>
            </a:r>
            <a:endParaRPr lang="en-GB"/>
          </a:p>
          <a:p>
            <a:pPr>
              <a:buFont typeface="Arial" panose="020B0604020202020204" pitchFamily="34" charset="0"/>
              <a:buChar char="•"/>
            </a:pPr>
            <a:r>
              <a:rPr lang="en-GB"/>
              <a:t>Racing to finish work</a:t>
            </a:r>
          </a:p>
          <a:p>
            <a:pPr>
              <a:buFont typeface="Arial" panose="020B0604020202020204" pitchFamily="34" charset="0"/>
              <a:buChar char="•"/>
            </a:pPr>
            <a:r>
              <a:rPr lang="en-GB"/>
              <a:t>Memorising without understanding</a:t>
            </a:r>
          </a:p>
          <a:p>
            <a:pPr>
              <a:buFont typeface="Arial" panose="020B0604020202020204" pitchFamily="34" charset="0"/>
              <a:buChar char="•"/>
            </a:pPr>
            <a:r>
              <a:rPr lang="en-GB"/>
              <a:t>Panicking when numbers look unfamiliar</a:t>
            </a:r>
          </a:p>
          <a:p>
            <a:pPr>
              <a:buNone/>
            </a:pPr>
            <a:br>
              <a:rPr lang="en-GB"/>
            </a:br>
            <a:r>
              <a:rPr lang="en-GB"/>
              <a:t>Fluency develops </a:t>
            </a:r>
            <a:r>
              <a:rPr lang="en-GB" b="1"/>
              <a:t>over time</a:t>
            </a:r>
            <a:r>
              <a:rPr lang="en-GB"/>
              <a:t> – it’s built through regular, small practice, not pressure.</a:t>
            </a:r>
          </a:p>
        </p:txBody>
      </p:sp>
      <p:sp>
        <p:nvSpPr>
          <p:cNvPr id="4" name="Rectangle 3">
            <a:extLst>
              <a:ext uri="{FF2B5EF4-FFF2-40B4-BE49-F238E27FC236}">
                <a16:creationId xmlns:a16="http://schemas.microsoft.com/office/drawing/2014/main" id="{A2784FE2-1779-5333-DCF7-144DA2616784}"/>
              </a:ext>
            </a:extLst>
          </p:cNvPr>
          <p:cNvSpPr/>
          <p:nvPr/>
        </p:nvSpPr>
        <p:spPr>
          <a:xfrm>
            <a:off x="8053588" y="6545687"/>
            <a:ext cx="1086119" cy="313386"/>
          </a:xfrm>
          <a:prstGeom prst="rect">
            <a:avLst/>
          </a:prstGeom>
          <a:solidFill>
            <a:srgbClr val="EFC0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074657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9" end="9"/>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
                                            <p:txEl>
                                              <p:pRg st="10" end="1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5">
                                            <p:txEl>
                                              <p:pRg st="11" end="11"/>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5">
                                            <p:txEl>
                                              <p:pRg st="12" end="12"/>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5">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A1167A2F-3B36-02EF-ADBF-1812A066F91A}"/>
            </a:ext>
          </a:extLst>
        </p:cNvPr>
        <p:cNvGrpSpPr/>
        <p:nvPr/>
      </p:nvGrpSpPr>
      <p:grpSpPr>
        <a:xfrm>
          <a:off x="0" y="0"/>
          <a:ext cx="0" cy="0"/>
          <a:chOff x="0" y="0"/>
          <a:chExt cx="0" cy="0"/>
        </a:xfrm>
      </p:grpSpPr>
      <p:sp>
        <p:nvSpPr>
          <p:cNvPr id="14" name="Rectangle: Rounded Corners 13">
            <a:extLst>
              <a:ext uri="{FF2B5EF4-FFF2-40B4-BE49-F238E27FC236}">
                <a16:creationId xmlns:a16="http://schemas.microsoft.com/office/drawing/2014/main" id="{23E0EBEE-4315-AC7A-6A93-0F521170153C}"/>
              </a:ext>
            </a:extLst>
          </p:cNvPr>
          <p:cNvSpPr/>
          <p:nvPr/>
        </p:nvSpPr>
        <p:spPr>
          <a:xfrm>
            <a:off x="906009" y="2012863"/>
            <a:ext cx="3523377" cy="82212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Rounded Corners 14">
            <a:extLst>
              <a:ext uri="{FF2B5EF4-FFF2-40B4-BE49-F238E27FC236}">
                <a16:creationId xmlns:a16="http://schemas.microsoft.com/office/drawing/2014/main" id="{A7A49FA5-B25F-D864-149B-FD8F90DCBF87}"/>
              </a:ext>
            </a:extLst>
          </p:cNvPr>
          <p:cNvSpPr/>
          <p:nvPr/>
        </p:nvSpPr>
        <p:spPr>
          <a:xfrm>
            <a:off x="906010" y="3076662"/>
            <a:ext cx="3523376" cy="82212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Rounded Corners 15">
            <a:extLst>
              <a:ext uri="{FF2B5EF4-FFF2-40B4-BE49-F238E27FC236}">
                <a16:creationId xmlns:a16="http://schemas.microsoft.com/office/drawing/2014/main" id="{42130BAE-5026-1485-3BE4-93FB25AA0B6B}"/>
              </a:ext>
            </a:extLst>
          </p:cNvPr>
          <p:cNvSpPr/>
          <p:nvPr/>
        </p:nvSpPr>
        <p:spPr>
          <a:xfrm>
            <a:off x="906010" y="4140461"/>
            <a:ext cx="3523376" cy="82212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Rounded Corners 16">
            <a:extLst>
              <a:ext uri="{FF2B5EF4-FFF2-40B4-BE49-F238E27FC236}">
                <a16:creationId xmlns:a16="http://schemas.microsoft.com/office/drawing/2014/main" id="{B6D9153B-8D8A-FB84-79F6-6A87C49A9828}"/>
              </a:ext>
            </a:extLst>
          </p:cNvPr>
          <p:cNvSpPr/>
          <p:nvPr/>
        </p:nvSpPr>
        <p:spPr>
          <a:xfrm>
            <a:off x="906009" y="5204260"/>
            <a:ext cx="3523376" cy="82212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3"/>
            <a:extLst>
              <a:ext uri="{FF2B5EF4-FFF2-40B4-BE49-F238E27FC236}">
                <a16:creationId xmlns:a16="http://schemas.microsoft.com/office/drawing/2014/main" id="{4E817BF6-531A-8AFE-6DA8-4B99EE4D130A}"/>
              </a:ext>
            </a:extLst>
          </p:cNvPr>
          <p:cNvSpPr/>
          <p:nvPr/>
        </p:nvSpPr>
        <p:spPr>
          <a:xfrm>
            <a:off x="8162461" y="6547556"/>
            <a:ext cx="981539" cy="31044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B0614F6-84EA-81FE-CE04-7009DAEFF137}"/>
              </a:ext>
            </a:extLst>
          </p:cNvPr>
          <p:cNvSpPr txBox="1"/>
          <p:nvPr/>
        </p:nvSpPr>
        <p:spPr>
          <a:xfrm>
            <a:off x="872965" y="902399"/>
            <a:ext cx="7080995" cy="2862322"/>
          </a:xfrm>
          <a:prstGeom prst="rect">
            <a:avLst/>
          </a:prstGeom>
          <a:noFill/>
        </p:spPr>
        <p:txBody>
          <a:bodyPr wrap="square" lIns="91440" tIns="45720" rIns="91440" bIns="45720" anchor="t">
            <a:spAutoFit/>
          </a:bodyPr>
          <a:lstStyle/>
          <a:p>
            <a:pPr algn="ctr">
              <a:buNone/>
            </a:pPr>
            <a:r>
              <a:rPr lang="en-GB" b="1"/>
              <a:t>How We Build Maths Fluency at School</a:t>
            </a:r>
            <a:endParaRPr lang="en-US"/>
          </a:p>
          <a:p>
            <a:pPr>
              <a:buNone/>
            </a:pPr>
            <a:endParaRPr lang="en-GB" b="1"/>
          </a:p>
          <a:p>
            <a:pPr>
              <a:buNone/>
            </a:pPr>
            <a:r>
              <a:rPr lang="en-GB"/>
              <a:t>At school, children develop fluency through:</a:t>
            </a:r>
          </a:p>
          <a:p>
            <a:pPr>
              <a:buNone/>
            </a:pPr>
            <a:endParaRPr lang="en-GB"/>
          </a:p>
          <a:p>
            <a:pPr>
              <a:buFont typeface="Arial" panose="020B0604020202020204" pitchFamily="34" charset="0"/>
              <a:buChar char="•"/>
            </a:pPr>
            <a:r>
              <a:rPr lang="en-GB"/>
              <a:t>Regular short practice</a:t>
            </a:r>
          </a:p>
          <a:p>
            <a:pPr>
              <a:buFont typeface="Arial" panose="020B0604020202020204" pitchFamily="34" charset="0"/>
              <a:buChar char="•"/>
            </a:pPr>
            <a:r>
              <a:rPr lang="en-GB"/>
              <a:t>Talking about their thinking</a:t>
            </a:r>
          </a:p>
          <a:p>
            <a:pPr>
              <a:buFont typeface="Arial" panose="020B0604020202020204" pitchFamily="34" charset="0"/>
              <a:buChar char="•"/>
            </a:pPr>
            <a:r>
              <a:rPr lang="en-GB"/>
              <a:t>Using concrete resources (counters, cubes, number lines)</a:t>
            </a:r>
          </a:p>
          <a:p>
            <a:pPr>
              <a:buFont typeface="Arial" panose="020B0604020202020204" pitchFamily="34" charset="0"/>
              <a:buChar char="•"/>
            </a:pPr>
            <a:r>
              <a:rPr lang="en-GB"/>
              <a:t>Revisiting key facts often</a:t>
            </a:r>
          </a:p>
          <a:p>
            <a:pPr>
              <a:buFont typeface="Arial" panose="020B0604020202020204" pitchFamily="34" charset="0"/>
              <a:buChar char="•"/>
            </a:pPr>
            <a:r>
              <a:rPr lang="en-GB"/>
              <a:t>Making links between different methods</a:t>
            </a:r>
          </a:p>
          <a:p>
            <a:pPr>
              <a:buFont typeface="Arial" panose="020B0604020202020204" pitchFamily="34" charset="0"/>
              <a:buChar char="•"/>
            </a:pPr>
            <a:r>
              <a:rPr lang="en-GB"/>
              <a:t>The learning of key facts each half term (KIRFs)</a:t>
            </a:r>
          </a:p>
        </p:txBody>
      </p:sp>
      <p:pic>
        <p:nvPicPr>
          <p:cNvPr id="6" name="Picture 5" descr="A colorful symbols on a white background&#10;&#10;AI-generated content may be incorrect.">
            <a:extLst>
              <a:ext uri="{FF2B5EF4-FFF2-40B4-BE49-F238E27FC236}">
                <a16:creationId xmlns:a16="http://schemas.microsoft.com/office/drawing/2014/main" id="{45C4F4B0-713A-9D7B-7631-D1FAD87020E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32466" y="3990383"/>
            <a:ext cx="4389500" cy="225571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Rectangle 3">
            <a:extLst>
              <a:ext uri="{FF2B5EF4-FFF2-40B4-BE49-F238E27FC236}">
                <a16:creationId xmlns:a16="http://schemas.microsoft.com/office/drawing/2014/main" id="{1D7F075F-B0AB-68E0-D32A-3268CFD4550E}"/>
              </a:ext>
            </a:extLst>
          </p:cNvPr>
          <p:cNvSpPr/>
          <p:nvPr/>
        </p:nvSpPr>
        <p:spPr>
          <a:xfrm>
            <a:off x="8053588" y="6545687"/>
            <a:ext cx="1086119" cy="313386"/>
          </a:xfrm>
          <a:prstGeom prst="rect">
            <a:avLst/>
          </a:prstGeom>
          <a:solidFill>
            <a:srgbClr val="EFC0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9607575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7" end="7"/>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0A9DD57A-9073-97B8-F18C-A2B7C084FCB5}"/>
            </a:ext>
          </a:extLst>
        </p:cNvPr>
        <p:cNvGrpSpPr/>
        <p:nvPr/>
      </p:nvGrpSpPr>
      <p:grpSpPr>
        <a:xfrm>
          <a:off x="0" y="0"/>
          <a:ext cx="0" cy="0"/>
          <a:chOff x="0" y="0"/>
          <a:chExt cx="0" cy="0"/>
        </a:xfrm>
      </p:grpSpPr>
      <p:sp>
        <p:nvSpPr>
          <p:cNvPr id="14" name="Rectangle: Rounded Corners 13">
            <a:extLst>
              <a:ext uri="{FF2B5EF4-FFF2-40B4-BE49-F238E27FC236}">
                <a16:creationId xmlns:a16="http://schemas.microsoft.com/office/drawing/2014/main" id="{DD3DA61A-A934-6438-1942-6387E1A161D1}"/>
              </a:ext>
            </a:extLst>
          </p:cNvPr>
          <p:cNvSpPr/>
          <p:nvPr/>
        </p:nvSpPr>
        <p:spPr>
          <a:xfrm>
            <a:off x="906009" y="2012863"/>
            <a:ext cx="3523377" cy="82212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Rounded Corners 14">
            <a:extLst>
              <a:ext uri="{FF2B5EF4-FFF2-40B4-BE49-F238E27FC236}">
                <a16:creationId xmlns:a16="http://schemas.microsoft.com/office/drawing/2014/main" id="{D344C543-EBD2-E473-5F79-2DBF76B24520}"/>
              </a:ext>
            </a:extLst>
          </p:cNvPr>
          <p:cNvSpPr/>
          <p:nvPr/>
        </p:nvSpPr>
        <p:spPr>
          <a:xfrm>
            <a:off x="906010" y="3076662"/>
            <a:ext cx="3523376" cy="82212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Rounded Corners 15">
            <a:extLst>
              <a:ext uri="{FF2B5EF4-FFF2-40B4-BE49-F238E27FC236}">
                <a16:creationId xmlns:a16="http://schemas.microsoft.com/office/drawing/2014/main" id="{63E08C23-457F-1E56-45B2-82E1E7E164B5}"/>
              </a:ext>
            </a:extLst>
          </p:cNvPr>
          <p:cNvSpPr/>
          <p:nvPr/>
        </p:nvSpPr>
        <p:spPr>
          <a:xfrm>
            <a:off x="906010" y="4140461"/>
            <a:ext cx="3523376" cy="82212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3"/>
            <a:extLst>
              <a:ext uri="{FF2B5EF4-FFF2-40B4-BE49-F238E27FC236}">
                <a16:creationId xmlns:a16="http://schemas.microsoft.com/office/drawing/2014/main" id="{9090AE8B-D43A-CF54-01E1-CB8C630D5013}"/>
              </a:ext>
            </a:extLst>
          </p:cNvPr>
          <p:cNvSpPr/>
          <p:nvPr/>
        </p:nvSpPr>
        <p:spPr>
          <a:xfrm>
            <a:off x="8162461" y="6547556"/>
            <a:ext cx="981539" cy="31044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screenshot of a math test&#10;&#10;AI-generated content may be incorrect.">
            <a:extLst>
              <a:ext uri="{FF2B5EF4-FFF2-40B4-BE49-F238E27FC236}">
                <a16:creationId xmlns:a16="http://schemas.microsoft.com/office/drawing/2014/main" id="{3251ADCB-CB2F-6247-372B-74A31CC427A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0897385">
            <a:off x="542849" y="688685"/>
            <a:ext cx="3886537" cy="518204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 name="Picture 5" descr="A math test page with numbers and rainbow&#10;&#10;AI-generated content may be incorrect.">
            <a:extLst>
              <a:ext uri="{FF2B5EF4-FFF2-40B4-BE49-F238E27FC236}">
                <a16:creationId xmlns:a16="http://schemas.microsoft.com/office/drawing/2014/main" id="{2FA2EB23-1BBB-B77F-A248-8A0CEBDA7FC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716186">
            <a:off x="4638211" y="689230"/>
            <a:ext cx="3817951" cy="497629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Rectangle 4">
            <a:extLst>
              <a:ext uri="{FF2B5EF4-FFF2-40B4-BE49-F238E27FC236}">
                <a16:creationId xmlns:a16="http://schemas.microsoft.com/office/drawing/2014/main" id="{9D798DC4-6233-FB34-B7C9-80937F55CB30}"/>
              </a:ext>
            </a:extLst>
          </p:cNvPr>
          <p:cNvSpPr/>
          <p:nvPr/>
        </p:nvSpPr>
        <p:spPr>
          <a:xfrm>
            <a:off x="8053588" y="6545687"/>
            <a:ext cx="1086119" cy="313386"/>
          </a:xfrm>
          <a:prstGeom prst="rect">
            <a:avLst/>
          </a:prstGeom>
          <a:solidFill>
            <a:srgbClr val="EFC0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86927782"/>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90F7D-ECD7-D747-B505-79711CEEB584}"/>
              </a:ext>
            </a:extLst>
          </p:cNvPr>
          <p:cNvSpPr>
            <a:spLocks noGrp="1"/>
          </p:cNvSpPr>
          <p:nvPr>
            <p:ph type="title"/>
          </p:nvPr>
        </p:nvSpPr>
        <p:spPr/>
        <p:txBody>
          <a:bodyPr rtlCol="0"/>
          <a:lstStyle/>
          <a:p>
            <a:pPr rtl="0"/>
            <a:r>
              <a:rPr lang="en-GB"/>
              <a:t>KIRF’s</a:t>
            </a:r>
          </a:p>
        </p:txBody>
      </p:sp>
      <p:sp>
        <p:nvSpPr>
          <p:cNvPr id="8" name="Text Placeholder 7">
            <a:extLst>
              <a:ext uri="{FF2B5EF4-FFF2-40B4-BE49-F238E27FC236}">
                <a16:creationId xmlns:a16="http://schemas.microsoft.com/office/drawing/2014/main" id="{F4EC51AE-8C2A-634E-8BC0-C5A5627C4274}"/>
              </a:ext>
            </a:extLst>
          </p:cNvPr>
          <p:cNvSpPr>
            <a:spLocks noGrp="1"/>
          </p:cNvSpPr>
          <p:nvPr>
            <p:ph type="body" sz="quarter" idx="15"/>
          </p:nvPr>
        </p:nvSpPr>
        <p:spPr>
          <a:xfrm rot="21227775">
            <a:off x="6954093" y="1372228"/>
            <a:ext cx="1613647" cy="734209"/>
          </a:xfrm>
        </p:spPr>
        <p:txBody>
          <a:bodyPr rtlCol="0"/>
          <a:lstStyle/>
          <a:p>
            <a:pPr rtl="0"/>
            <a:r>
              <a:rPr lang="en-GB"/>
              <a:t>Build maths fluency</a:t>
            </a:r>
          </a:p>
        </p:txBody>
      </p:sp>
      <p:sp>
        <p:nvSpPr>
          <p:cNvPr id="13" name="Text Placeholder 12">
            <a:extLst>
              <a:ext uri="{FF2B5EF4-FFF2-40B4-BE49-F238E27FC236}">
                <a16:creationId xmlns:a16="http://schemas.microsoft.com/office/drawing/2014/main" id="{95836B2D-C63E-EC44-BC74-99DFC36BF177}"/>
              </a:ext>
            </a:extLst>
          </p:cNvPr>
          <p:cNvSpPr>
            <a:spLocks noGrp="1"/>
          </p:cNvSpPr>
          <p:nvPr>
            <p:ph type="body" sz="quarter" idx="20"/>
          </p:nvPr>
        </p:nvSpPr>
        <p:spPr>
          <a:xfrm>
            <a:off x="3395542" y="1893904"/>
            <a:ext cx="2259106" cy="369747"/>
          </a:xfrm>
        </p:spPr>
        <p:txBody>
          <a:bodyPr rtlCol="0">
            <a:normAutofit fontScale="92500"/>
          </a:bodyPr>
          <a:lstStyle/>
          <a:p>
            <a:pPr rtl="0"/>
            <a:r>
              <a:rPr lang="en-GB"/>
              <a:t>Key Instant Recall Facts</a:t>
            </a:r>
          </a:p>
        </p:txBody>
      </p:sp>
      <p:sp>
        <p:nvSpPr>
          <p:cNvPr id="12" name="Text Placeholder 11">
            <a:extLst>
              <a:ext uri="{FF2B5EF4-FFF2-40B4-BE49-F238E27FC236}">
                <a16:creationId xmlns:a16="http://schemas.microsoft.com/office/drawing/2014/main" id="{A7CCACFC-4D80-9B4B-A9A3-90B221E91C76}"/>
              </a:ext>
            </a:extLst>
          </p:cNvPr>
          <p:cNvSpPr>
            <a:spLocks noGrp="1"/>
          </p:cNvSpPr>
          <p:nvPr>
            <p:ph type="body" sz="quarter" idx="19"/>
          </p:nvPr>
        </p:nvSpPr>
        <p:spPr>
          <a:xfrm rot="21378385">
            <a:off x="427936" y="1960297"/>
            <a:ext cx="1678193" cy="734209"/>
          </a:xfrm>
        </p:spPr>
        <p:txBody>
          <a:bodyPr rtlCol="0"/>
          <a:lstStyle/>
          <a:p>
            <a:pPr rtl="0"/>
            <a:r>
              <a:rPr lang="en-GB"/>
              <a:t>Sent home every half term</a:t>
            </a:r>
          </a:p>
        </p:txBody>
      </p:sp>
      <p:sp>
        <p:nvSpPr>
          <p:cNvPr id="9" name="Text Placeholder 8">
            <a:extLst>
              <a:ext uri="{FF2B5EF4-FFF2-40B4-BE49-F238E27FC236}">
                <a16:creationId xmlns:a16="http://schemas.microsoft.com/office/drawing/2014/main" id="{879FD21D-44D5-834D-BD2C-7D5CC43F9D86}"/>
              </a:ext>
            </a:extLst>
          </p:cNvPr>
          <p:cNvSpPr>
            <a:spLocks noGrp="1"/>
          </p:cNvSpPr>
          <p:nvPr>
            <p:ph type="body" sz="quarter" idx="16"/>
          </p:nvPr>
        </p:nvSpPr>
        <p:spPr>
          <a:xfrm rot="21014892">
            <a:off x="870194" y="4809132"/>
            <a:ext cx="1492624" cy="734209"/>
          </a:xfrm>
        </p:spPr>
        <p:txBody>
          <a:bodyPr rtlCol="0"/>
          <a:lstStyle/>
          <a:p>
            <a:pPr rtl="0"/>
            <a:r>
              <a:rPr lang="en-GB"/>
              <a:t>Free up working memory</a:t>
            </a:r>
          </a:p>
        </p:txBody>
      </p:sp>
      <p:sp>
        <p:nvSpPr>
          <p:cNvPr id="10" name="Text Placeholder 9">
            <a:extLst>
              <a:ext uri="{FF2B5EF4-FFF2-40B4-BE49-F238E27FC236}">
                <a16:creationId xmlns:a16="http://schemas.microsoft.com/office/drawing/2014/main" id="{EAAB06AF-D72B-C943-BC9A-73C4485B0235}"/>
              </a:ext>
            </a:extLst>
          </p:cNvPr>
          <p:cNvSpPr>
            <a:spLocks noGrp="1"/>
          </p:cNvSpPr>
          <p:nvPr>
            <p:ph type="body" sz="quarter" idx="17"/>
          </p:nvPr>
        </p:nvSpPr>
        <p:spPr>
          <a:xfrm>
            <a:off x="3732904" y="5099042"/>
            <a:ext cx="1678193" cy="1298986"/>
          </a:xfrm>
        </p:spPr>
        <p:txBody>
          <a:bodyPr rtlCol="0"/>
          <a:lstStyle/>
          <a:p>
            <a:pPr rtl="0"/>
            <a:r>
              <a:rPr lang="en-GB"/>
              <a:t>Support confidence and reduce anxiety</a:t>
            </a:r>
          </a:p>
        </p:txBody>
      </p:sp>
      <p:sp>
        <p:nvSpPr>
          <p:cNvPr id="11" name="Text Placeholder 10">
            <a:extLst>
              <a:ext uri="{FF2B5EF4-FFF2-40B4-BE49-F238E27FC236}">
                <a16:creationId xmlns:a16="http://schemas.microsoft.com/office/drawing/2014/main" id="{66FC23DB-1BF2-F24F-832F-BBD972F13252}"/>
              </a:ext>
            </a:extLst>
          </p:cNvPr>
          <p:cNvSpPr>
            <a:spLocks noGrp="1"/>
          </p:cNvSpPr>
          <p:nvPr>
            <p:ph type="body" sz="quarter" idx="18"/>
          </p:nvPr>
        </p:nvSpPr>
        <p:spPr>
          <a:xfrm rot="20934260">
            <a:off x="6592000" y="4123032"/>
            <a:ext cx="1613647" cy="1399221"/>
          </a:xfrm>
        </p:spPr>
        <p:txBody>
          <a:bodyPr rtlCol="0"/>
          <a:lstStyle/>
          <a:p>
            <a:pPr rtl="0"/>
            <a:r>
              <a:rPr lang="en-GB"/>
              <a:t>Support progress across all areas of maths</a:t>
            </a:r>
          </a:p>
        </p:txBody>
      </p:sp>
    </p:spTree>
    <p:extLst>
      <p:ext uri="{BB962C8B-B14F-4D97-AF65-F5344CB8AC3E}">
        <p14:creationId xmlns:p14="http://schemas.microsoft.com/office/powerpoint/2010/main" val="23133680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Graphic 8" descr="Illustration of pencil character with a smiling face">
            <a:extLst>
              <a:ext uri="{FF2B5EF4-FFF2-40B4-BE49-F238E27FC236}">
                <a16:creationId xmlns:a16="http://schemas.microsoft.com/office/drawing/2014/main" id="{4F7B4827-8709-0A47-B46F-DD5365D0168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21061058">
            <a:off x="1276944" y="1104346"/>
            <a:ext cx="898483" cy="1532708"/>
          </a:xfrm>
          <a:prstGeom prst="rect">
            <a:avLst/>
          </a:prstGeom>
        </p:spPr>
      </p:pic>
      <p:sp>
        <p:nvSpPr>
          <p:cNvPr id="16" name="Title 15">
            <a:extLst>
              <a:ext uri="{FF2B5EF4-FFF2-40B4-BE49-F238E27FC236}">
                <a16:creationId xmlns:a16="http://schemas.microsoft.com/office/drawing/2014/main" id="{524E263C-0F01-4AD9-A788-208F84AB41A3}"/>
              </a:ext>
            </a:extLst>
          </p:cNvPr>
          <p:cNvSpPr>
            <a:spLocks noGrp="1"/>
          </p:cNvSpPr>
          <p:nvPr>
            <p:ph type="title"/>
          </p:nvPr>
        </p:nvSpPr>
        <p:spPr>
          <a:xfrm>
            <a:off x="2289568" y="1190396"/>
            <a:ext cx="4437530" cy="1213939"/>
          </a:xfrm>
        </p:spPr>
        <p:txBody>
          <a:bodyPr rtlCol="0">
            <a:normAutofit fontScale="90000"/>
          </a:bodyPr>
          <a:lstStyle/>
          <a:p>
            <a:pPr rtl="0"/>
            <a:r>
              <a:rPr lang="en-GB"/>
              <a:t>How are the KIRF’s taught? </a:t>
            </a:r>
          </a:p>
        </p:txBody>
      </p:sp>
      <p:sp>
        <p:nvSpPr>
          <p:cNvPr id="4" name="Text Placeholder 3">
            <a:extLst>
              <a:ext uri="{FF2B5EF4-FFF2-40B4-BE49-F238E27FC236}">
                <a16:creationId xmlns:a16="http://schemas.microsoft.com/office/drawing/2014/main" id="{F744939B-9FCC-3E47-86C2-C8238D6A9D71}"/>
              </a:ext>
            </a:extLst>
          </p:cNvPr>
          <p:cNvSpPr>
            <a:spLocks noGrp="1"/>
          </p:cNvSpPr>
          <p:nvPr>
            <p:ph type="body" sz="quarter" idx="12"/>
          </p:nvPr>
        </p:nvSpPr>
        <p:spPr>
          <a:xfrm>
            <a:off x="1695211" y="2840019"/>
            <a:ext cx="5819710" cy="387275"/>
          </a:xfrm>
        </p:spPr>
        <p:txBody>
          <a:bodyPr rtlCol="0"/>
          <a:lstStyle/>
          <a:p>
            <a:pPr rtl="0"/>
            <a:r>
              <a:rPr lang="en-GB"/>
              <a:t>One set of facts is focused on at a time</a:t>
            </a:r>
          </a:p>
          <a:p>
            <a:pPr rtl="0"/>
            <a:endParaRPr lang="en-GB"/>
          </a:p>
        </p:txBody>
      </p:sp>
      <p:sp>
        <p:nvSpPr>
          <p:cNvPr id="5" name="Text Placeholder 4">
            <a:extLst>
              <a:ext uri="{FF2B5EF4-FFF2-40B4-BE49-F238E27FC236}">
                <a16:creationId xmlns:a16="http://schemas.microsoft.com/office/drawing/2014/main" id="{59BE1385-8392-D24C-9141-89EBA8E3D348}"/>
              </a:ext>
            </a:extLst>
          </p:cNvPr>
          <p:cNvSpPr>
            <a:spLocks noGrp="1"/>
          </p:cNvSpPr>
          <p:nvPr>
            <p:ph type="body" sz="quarter" idx="13"/>
          </p:nvPr>
        </p:nvSpPr>
        <p:spPr>
          <a:xfrm>
            <a:off x="1933290" y="3388659"/>
            <a:ext cx="5475819" cy="387275"/>
          </a:xfrm>
        </p:spPr>
        <p:txBody>
          <a:bodyPr rtlCol="0"/>
          <a:lstStyle/>
          <a:p>
            <a:pPr rtl="0"/>
            <a:r>
              <a:rPr lang="en-GB"/>
              <a:t>Children practise them little and often</a:t>
            </a:r>
          </a:p>
          <a:p>
            <a:pPr rtl="0"/>
            <a:endParaRPr lang="en-GB"/>
          </a:p>
        </p:txBody>
      </p:sp>
      <p:sp>
        <p:nvSpPr>
          <p:cNvPr id="6" name="Text Placeholder 5">
            <a:extLst>
              <a:ext uri="{FF2B5EF4-FFF2-40B4-BE49-F238E27FC236}">
                <a16:creationId xmlns:a16="http://schemas.microsoft.com/office/drawing/2014/main" id="{5462D3FB-954B-E24E-B952-90BA932A0ED8}"/>
              </a:ext>
            </a:extLst>
          </p:cNvPr>
          <p:cNvSpPr>
            <a:spLocks noGrp="1"/>
          </p:cNvSpPr>
          <p:nvPr>
            <p:ph type="body" sz="quarter" idx="14"/>
          </p:nvPr>
        </p:nvSpPr>
        <p:spPr>
          <a:xfrm>
            <a:off x="2151530" y="3945367"/>
            <a:ext cx="4840941" cy="789761"/>
          </a:xfrm>
        </p:spPr>
        <p:txBody>
          <a:bodyPr rtlCol="0"/>
          <a:lstStyle/>
          <a:p>
            <a:pPr rtl="0"/>
            <a:r>
              <a:rPr lang="en-GB"/>
              <a:t>Revisited regularly, so they move into the long-term memory</a:t>
            </a:r>
          </a:p>
          <a:p>
            <a:pPr rtl="0"/>
            <a:endParaRPr lang="en-GB"/>
          </a:p>
        </p:txBody>
      </p:sp>
      <p:sp>
        <p:nvSpPr>
          <p:cNvPr id="7" name="Text Placeholder 6">
            <a:extLst>
              <a:ext uri="{FF2B5EF4-FFF2-40B4-BE49-F238E27FC236}">
                <a16:creationId xmlns:a16="http://schemas.microsoft.com/office/drawing/2014/main" id="{83A0FE38-F24E-1B47-918C-C2133EB109A0}"/>
              </a:ext>
            </a:extLst>
          </p:cNvPr>
          <p:cNvSpPr>
            <a:spLocks noGrp="1"/>
          </p:cNvSpPr>
          <p:nvPr>
            <p:ph type="body" sz="quarter" idx="15"/>
          </p:nvPr>
        </p:nvSpPr>
        <p:spPr>
          <a:xfrm>
            <a:off x="2058943" y="4877351"/>
            <a:ext cx="4840941" cy="665526"/>
          </a:xfrm>
        </p:spPr>
        <p:txBody>
          <a:bodyPr rtlCol="0"/>
          <a:lstStyle/>
          <a:p>
            <a:pPr rtl="0"/>
            <a:r>
              <a:rPr lang="en-GB"/>
              <a:t> Speed comes after understanding, not instead of it</a:t>
            </a:r>
          </a:p>
          <a:p>
            <a:pPr rtl="0"/>
            <a:endParaRPr lang="en-GB"/>
          </a:p>
        </p:txBody>
      </p:sp>
    </p:spTree>
    <p:extLst>
      <p:ext uri="{BB962C8B-B14F-4D97-AF65-F5344CB8AC3E}">
        <p14:creationId xmlns:p14="http://schemas.microsoft.com/office/powerpoint/2010/main" val="9824697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B6E86D9C-BCD0-6F27-009F-56223FFF8364}"/>
            </a:ext>
          </a:extLst>
        </p:cNvPr>
        <p:cNvGrpSpPr/>
        <p:nvPr/>
      </p:nvGrpSpPr>
      <p:grpSpPr>
        <a:xfrm>
          <a:off x="0" y="0"/>
          <a:ext cx="0" cy="0"/>
          <a:chOff x="0" y="0"/>
          <a:chExt cx="0" cy="0"/>
        </a:xfrm>
      </p:grpSpPr>
      <p:sp>
        <p:nvSpPr>
          <p:cNvPr id="14" name="Rectangle: Rounded Corners 13">
            <a:extLst>
              <a:ext uri="{FF2B5EF4-FFF2-40B4-BE49-F238E27FC236}">
                <a16:creationId xmlns:a16="http://schemas.microsoft.com/office/drawing/2014/main" id="{F9909A5F-DA4F-ED72-67ED-E45AF1C0BA10}"/>
              </a:ext>
            </a:extLst>
          </p:cNvPr>
          <p:cNvSpPr/>
          <p:nvPr/>
        </p:nvSpPr>
        <p:spPr>
          <a:xfrm>
            <a:off x="906009" y="2012863"/>
            <a:ext cx="3523377" cy="82212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Rounded Corners 14">
            <a:extLst>
              <a:ext uri="{FF2B5EF4-FFF2-40B4-BE49-F238E27FC236}">
                <a16:creationId xmlns:a16="http://schemas.microsoft.com/office/drawing/2014/main" id="{9E473A54-74B7-ACDE-8846-91F268CE1569}"/>
              </a:ext>
            </a:extLst>
          </p:cNvPr>
          <p:cNvSpPr/>
          <p:nvPr/>
        </p:nvSpPr>
        <p:spPr>
          <a:xfrm>
            <a:off x="906010" y="3076662"/>
            <a:ext cx="3523376" cy="82212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Rounded Corners 15">
            <a:extLst>
              <a:ext uri="{FF2B5EF4-FFF2-40B4-BE49-F238E27FC236}">
                <a16:creationId xmlns:a16="http://schemas.microsoft.com/office/drawing/2014/main" id="{5AFC738B-ECE3-1DD4-5592-8263C50664A8}"/>
              </a:ext>
            </a:extLst>
          </p:cNvPr>
          <p:cNvSpPr/>
          <p:nvPr/>
        </p:nvSpPr>
        <p:spPr>
          <a:xfrm>
            <a:off x="906010" y="4140461"/>
            <a:ext cx="3523376" cy="82212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3"/>
            <a:extLst>
              <a:ext uri="{FF2B5EF4-FFF2-40B4-BE49-F238E27FC236}">
                <a16:creationId xmlns:a16="http://schemas.microsoft.com/office/drawing/2014/main" id="{465BAA70-0A84-704C-F8CB-6EA7A1D13C0E}"/>
              </a:ext>
            </a:extLst>
          </p:cNvPr>
          <p:cNvSpPr/>
          <p:nvPr/>
        </p:nvSpPr>
        <p:spPr>
          <a:xfrm>
            <a:off x="8162461" y="6547556"/>
            <a:ext cx="981539" cy="31044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chart of multicolored squares&#10;&#10;AI-generated content may be incorrect.">
            <a:extLst>
              <a:ext uri="{FF2B5EF4-FFF2-40B4-BE49-F238E27FC236}">
                <a16:creationId xmlns:a16="http://schemas.microsoft.com/office/drawing/2014/main" id="{D92BA3DA-0AF2-DEB8-6AF4-E2E4EF1E3FC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1917" y="864648"/>
            <a:ext cx="8690155" cy="5128704"/>
          </a:xfrm>
          <a:prstGeom prst="rect">
            <a:avLst/>
          </a:prstGeom>
        </p:spPr>
      </p:pic>
      <p:sp>
        <p:nvSpPr>
          <p:cNvPr id="5" name="Rectangle 4">
            <a:extLst>
              <a:ext uri="{FF2B5EF4-FFF2-40B4-BE49-F238E27FC236}">
                <a16:creationId xmlns:a16="http://schemas.microsoft.com/office/drawing/2014/main" id="{63BFFD72-BE10-3DE9-94D5-B51DDC1AF87F}"/>
              </a:ext>
            </a:extLst>
          </p:cNvPr>
          <p:cNvSpPr/>
          <p:nvPr/>
        </p:nvSpPr>
        <p:spPr>
          <a:xfrm>
            <a:off x="8053588" y="6545687"/>
            <a:ext cx="1086119" cy="313386"/>
          </a:xfrm>
          <a:prstGeom prst="rect">
            <a:avLst/>
          </a:prstGeom>
          <a:solidFill>
            <a:srgbClr val="EFC0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0523095"/>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168E5CF-FC82-40DA-8E6D-0BFF887BD80E}"/>
              </a:ext>
            </a:extLst>
          </p:cNvPr>
          <p:cNvSpPr>
            <a:spLocks noGrp="1"/>
          </p:cNvSpPr>
          <p:nvPr>
            <p:ph type="title"/>
          </p:nvPr>
        </p:nvSpPr>
        <p:spPr>
          <a:xfrm>
            <a:off x="1938528" y="996598"/>
            <a:ext cx="5266944" cy="2258568"/>
          </a:xfrm>
        </p:spPr>
        <p:txBody>
          <a:bodyPr anchor="ctr"/>
          <a:lstStyle/>
          <a:p>
            <a:r>
              <a:rPr lang="en-US" u="sng"/>
              <a:t>Helping with maths fluency at home</a:t>
            </a:r>
          </a:p>
        </p:txBody>
      </p:sp>
      <p:pic>
        <p:nvPicPr>
          <p:cNvPr id="1026" name="Picture 2" descr="Good Morning Funny Animals GIF">
            <a:extLst>
              <a:ext uri="{FF2B5EF4-FFF2-40B4-BE49-F238E27FC236}">
                <a16:creationId xmlns:a16="http://schemas.microsoft.com/office/drawing/2014/main" id="{0930845C-2409-92C5-AD2E-C6A13508535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64002" y="3971925"/>
            <a:ext cx="2419350" cy="2571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239350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F99585A-5E1F-40FA-8E64-BB4F04611657}"/>
              </a:ext>
            </a:extLst>
          </p:cNvPr>
          <p:cNvSpPr>
            <a:spLocks noGrp="1"/>
          </p:cNvSpPr>
          <p:nvPr>
            <p:ph type="body" sz="quarter" idx="11"/>
          </p:nvPr>
        </p:nvSpPr>
        <p:spPr>
          <a:xfrm>
            <a:off x="2886075" y="1078342"/>
            <a:ext cx="4340635" cy="628650"/>
          </a:xfrm>
          <a:ln>
            <a:solidFill>
              <a:schemeClr val="accent1"/>
            </a:solidFill>
          </a:ln>
        </p:spPr>
        <p:txBody>
          <a:bodyPr vert="horz" lIns="68580" tIns="34290" rIns="68580" bIns="34290" rtlCol="0" anchor="t">
            <a:normAutofit/>
          </a:bodyPr>
          <a:lstStyle/>
          <a:p>
            <a:r>
              <a:rPr lang="en-GB" u="sng"/>
              <a:t>1. Little and often</a:t>
            </a:r>
          </a:p>
          <a:p>
            <a:r>
              <a:rPr lang="en-GB"/>
              <a:t>Fluency improves best with short, regular practice.</a:t>
            </a:r>
          </a:p>
          <a:p>
            <a:endParaRPr lang="en-US"/>
          </a:p>
          <a:p>
            <a:endParaRPr lang="en-US"/>
          </a:p>
        </p:txBody>
      </p:sp>
      <p:sp>
        <p:nvSpPr>
          <p:cNvPr id="7" name="TextBox 6">
            <a:extLst>
              <a:ext uri="{FF2B5EF4-FFF2-40B4-BE49-F238E27FC236}">
                <a16:creationId xmlns:a16="http://schemas.microsoft.com/office/drawing/2014/main" id="{A8F564EE-0B16-D9FE-7DE8-2627230B3B90}"/>
              </a:ext>
            </a:extLst>
          </p:cNvPr>
          <p:cNvSpPr txBox="1"/>
          <p:nvPr/>
        </p:nvSpPr>
        <p:spPr>
          <a:xfrm>
            <a:off x="2234381" y="1954229"/>
            <a:ext cx="4340635" cy="2585323"/>
          </a:xfrm>
          <a:prstGeom prst="rect">
            <a:avLst/>
          </a:prstGeom>
          <a:noFill/>
          <a:ln>
            <a:solidFill>
              <a:schemeClr val="accent1"/>
            </a:solidFill>
          </a:ln>
        </p:spPr>
        <p:txBody>
          <a:bodyPr wrap="square">
            <a:spAutoFit/>
          </a:bodyPr>
          <a:lstStyle/>
          <a:p>
            <a:pPr defTabSz="685800" fontAlgn="base">
              <a:spcBef>
                <a:spcPct val="0"/>
              </a:spcBef>
              <a:spcAft>
                <a:spcPct val="0"/>
              </a:spcAft>
            </a:pPr>
            <a:r>
              <a:rPr lang="en-GB" sz="1350" b="1" u="sng">
                <a:solidFill>
                  <a:srgbClr val="000000"/>
                </a:solidFill>
                <a:latin typeface="Segoe UI"/>
              </a:rPr>
              <a:t>2. Talk about maths</a:t>
            </a:r>
          </a:p>
          <a:p>
            <a:pPr defTabSz="685800" fontAlgn="base">
              <a:spcBef>
                <a:spcPct val="0"/>
              </a:spcBef>
              <a:spcAft>
                <a:spcPct val="0"/>
              </a:spcAft>
            </a:pPr>
            <a:r>
              <a:rPr lang="en-GB" sz="1350">
                <a:solidFill>
                  <a:srgbClr val="000000"/>
                </a:solidFill>
                <a:latin typeface="Segoe UI"/>
              </a:rPr>
              <a:t>Fluency is not just about worksheets.</a:t>
            </a:r>
          </a:p>
          <a:p>
            <a:pPr defTabSz="685800" fontAlgn="base">
              <a:spcBef>
                <a:spcPct val="0"/>
              </a:spcBef>
              <a:spcAft>
                <a:spcPct val="0"/>
              </a:spcAft>
            </a:pPr>
            <a:endParaRPr lang="en-GB" sz="1350">
              <a:solidFill>
                <a:srgbClr val="000000"/>
              </a:solidFill>
              <a:latin typeface="Segoe UI"/>
            </a:endParaRPr>
          </a:p>
          <a:p>
            <a:pPr defTabSz="685800" fontAlgn="base">
              <a:spcBef>
                <a:spcPct val="0"/>
              </a:spcBef>
              <a:spcAft>
                <a:spcPct val="0"/>
              </a:spcAft>
            </a:pPr>
            <a:r>
              <a:rPr lang="en-GB" sz="1350">
                <a:solidFill>
                  <a:srgbClr val="000000"/>
                </a:solidFill>
                <a:latin typeface="Segoe UI"/>
              </a:rPr>
              <a:t>Try:</a:t>
            </a:r>
          </a:p>
          <a:p>
            <a:pPr defTabSz="685800" fontAlgn="base">
              <a:spcBef>
                <a:spcPct val="0"/>
              </a:spcBef>
              <a:spcAft>
                <a:spcPct val="0"/>
              </a:spcAft>
              <a:buFont typeface="Arial" panose="020B0604020202020204" pitchFamily="34" charset="0"/>
              <a:buChar char="•"/>
            </a:pPr>
            <a:r>
              <a:rPr lang="en-GB" sz="1350">
                <a:solidFill>
                  <a:srgbClr val="000000"/>
                </a:solidFill>
                <a:latin typeface="Segoe UI"/>
              </a:rPr>
              <a:t>Quick oral questions</a:t>
            </a:r>
          </a:p>
          <a:p>
            <a:pPr defTabSz="685800" fontAlgn="base">
              <a:spcBef>
                <a:spcPct val="0"/>
              </a:spcBef>
              <a:spcAft>
                <a:spcPct val="0"/>
              </a:spcAft>
              <a:buFont typeface="Arial" panose="020B0604020202020204" pitchFamily="34" charset="0"/>
              <a:buChar char="•"/>
            </a:pPr>
            <a:r>
              <a:rPr lang="en-GB" sz="1350">
                <a:solidFill>
                  <a:srgbClr val="000000"/>
                </a:solidFill>
                <a:latin typeface="Segoe UI"/>
              </a:rPr>
              <a:t>Saying facts out loud</a:t>
            </a:r>
          </a:p>
          <a:p>
            <a:pPr defTabSz="685800" fontAlgn="base">
              <a:spcBef>
                <a:spcPct val="0"/>
              </a:spcBef>
              <a:spcAft>
                <a:spcPct val="0"/>
              </a:spcAft>
              <a:buFont typeface="Arial" panose="020B0604020202020204" pitchFamily="34" charset="0"/>
              <a:buChar char="•"/>
            </a:pPr>
            <a:r>
              <a:rPr lang="en-GB" sz="1350">
                <a:solidFill>
                  <a:srgbClr val="000000"/>
                </a:solidFill>
                <a:latin typeface="Segoe UI"/>
              </a:rPr>
              <a:t>Asking children to explain how they know an answer</a:t>
            </a:r>
          </a:p>
          <a:p>
            <a:pPr defTabSz="685800" fontAlgn="base">
              <a:spcBef>
                <a:spcPct val="0"/>
              </a:spcBef>
              <a:spcAft>
                <a:spcPct val="0"/>
              </a:spcAft>
            </a:pPr>
            <a:endParaRPr lang="en-GB" sz="1350">
              <a:solidFill>
                <a:srgbClr val="000000"/>
              </a:solidFill>
              <a:latin typeface="Segoe UI"/>
            </a:endParaRPr>
          </a:p>
          <a:p>
            <a:pPr defTabSz="685800" fontAlgn="base">
              <a:spcBef>
                <a:spcPct val="0"/>
              </a:spcBef>
              <a:spcAft>
                <a:spcPct val="0"/>
              </a:spcAft>
            </a:pPr>
            <a:r>
              <a:rPr lang="en-GB" sz="1350">
                <a:solidFill>
                  <a:srgbClr val="000000"/>
                </a:solidFill>
                <a:latin typeface="Segoe UI"/>
              </a:rPr>
              <a:t>Examples:</a:t>
            </a:r>
          </a:p>
          <a:p>
            <a:pPr defTabSz="685800" fontAlgn="base">
              <a:spcBef>
                <a:spcPct val="0"/>
              </a:spcBef>
              <a:spcAft>
                <a:spcPct val="0"/>
              </a:spcAft>
              <a:buFont typeface="Arial" panose="020B0604020202020204" pitchFamily="34" charset="0"/>
              <a:buChar char="•"/>
            </a:pPr>
            <a:r>
              <a:rPr lang="en-GB" sz="1350">
                <a:solidFill>
                  <a:srgbClr val="000000"/>
                </a:solidFill>
                <a:latin typeface="Segoe UI"/>
              </a:rPr>
              <a:t>“What’s 6 + 4?”</a:t>
            </a:r>
          </a:p>
          <a:p>
            <a:pPr defTabSz="685800" fontAlgn="base">
              <a:spcBef>
                <a:spcPct val="0"/>
              </a:spcBef>
              <a:spcAft>
                <a:spcPct val="0"/>
              </a:spcAft>
              <a:buFont typeface="Arial" panose="020B0604020202020204" pitchFamily="34" charset="0"/>
              <a:buChar char="•"/>
            </a:pPr>
            <a:r>
              <a:rPr lang="en-GB" sz="1350">
                <a:solidFill>
                  <a:srgbClr val="000000"/>
                </a:solidFill>
                <a:latin typeface="Segoe UI"/>
              </a:rPr>
              <a:t>“How do you know that?”</a:t>
            </a:r>
          </a:p>
          <a:p>
            <a:pPr defTabSz="685800" fontAlgn="base">
              <a:spcBef>
                <a:spcPct val="0"/>
              </a:spcBef>
              <a:spcAft>
                <a:spcPct val="0"/>
              </a:spcAft>
              <a:buFont typeface="Arial" panose="020B0604020202020204" pitchFamily="34" charset="0"/>
              <a:buChar char="•"/>
            </a:pPr>
            <a:r>
              <a:rPr lang="en-GB" sz="1350">
                <a:solidFill>
                  <a:srgbClr val="000000"/>
                </a:solidFill>
                <a:latin typeface="Segoe UI"/>
              </a:rPr>
              <a:t>“Can you tell me another way?”</a:t>
            </a:r>
          </a:p>
        </p:txBody>
      </p:sp>
      <p:sp>
        <p:nvSpPr>
          <p:cNvPr id="11" name="TextBox 10">
            <a:extLst>
              <a:ext uri="{FF2B5EF4-FFF2-40B4-BE49-F238E27FC236}">
                <a16:creationId xmlns:a16="http://schemas.microsoft.com/office/drawing/2014/main" id="{3EF7821E-E3BD-A993-A286-1F3FE270C901}"/>
              </a:ext>
            </a:extLst>
          </p:cNvPr>
          <p:cNvSpPr txBox="1"/>
          <p:nvPr/>
        </p:nvSpPr>
        <p:spPr>
          <a:xfrm>
            <a:off x="5427406" y="4616222"/>
            <a:ext cx="3362633" cy="1338828"/>
          </a:xfrm>
          <a:prstGeom prst="rect">
            <a:avLst/>
          </a:prstGeom>
          <a:noFill/>
          <a:ln>
            <a:solidFill>
              <a:schemeClr val="accent1"/>
            </a:solidFill>
          </a:ln>
        </p:spPr>
        <p:txBody>
          <a:bodyPr wrap="square">
            <a:spAutoFit/>
          </a:bodyPr>
          <a:lstStyle/>
          <a:p>
            <a:pPr defTabSz="685800" fontAlgn="base">
              <a:spcBef>
                <a:spcPct val="0"/>
              </a:spcBef>
              <a:spcAft>
                <a:spcPct val="0"/>
              </a:spcAft>
            </a:pPr>
            <a:r>
              <a:rPr lang="en-GB" sz="1350" b="1" u="sng">
                <a:solidFill>
                  <a:srgbClr val="000000"/>
                </a:solidFill>
                <a:latin typeface="Segoe UI"/>
              </a:rPr>
              <a:t>3. Practise key facts regularly</a:t>
            </a:r>
          </a:p>
          <a:p>
            <a:pPr defTabSz="685800" fontAlgn="base">
              <a:spcBef>
                <a:spcPct val="0"/>
              </a:spcBef>
              <a:spcAft>
                <a:spcPct val="0"/>
              </a:spcAft>
            </a:pPr>
            <a:endParaRPr lang="en-GB" sz="1350">
              <a:solidFill>
                <a:srgbClr val="000000"/>
              </a:solidFill>
              <a:latin typeface="Segoe UI"/>
            </a:endParaRPr>
          </a:p>
          <a:p>
            <a:pPr defTabSz="685800" fontAlgn="base">
              <a:spcBef>
                <a:spcPct val="0"/>
              </a:spcBef>
              <a:spcAft>
                <a:spcPct val="0"/>
              </a:spcAft>
            </a:pPr>
            <a:r>
              <a:rPr lang="en-GB" sz="1350">
                <a:solidFill>
                  <a:srgbClr val="000000"/>
                </a:solidFill>
                <a:latin typeface="Segoe UI"/>
              </a:rPr>
              <a:t>Children benefit from </a:t>
            </a:r>
            <a:r>
              <a:rPr lang="en-GB" sz="1350" b="1">
                <a:solidFill>
                  <a:srgbClr val="000000"/>
                </a:solidFill>
                <a:latin typeface="Segoe UI"/>
              </a:rPr>
              <a:t>instant recall</a:t>
            </a:r>
            <a:r>
              <a:rPr lang="en-GB" sz="1350">
                <a:solidFill>
                  <a:srgbClr val="000000"/>
                </a:solidFill>
                <a:latin typeface="Segoe UI"/>
              </a:rPr>
              <a:t> of:</a:t>
            </a:r>
          </a:p>
          <a:p>
            <a:pPr defTabSz="685800" fontAlgn="base">
              <a:spcBef>
                <a:spcPct val="0"/>
              </a:spcBef>
              <a:spcAft>
                <a:spcPct val="0"/>
              </a:spcAft>
              <a:buFont typeface="Arial" panose="020B0604020202020204" pitchFamily="34" charset="0"/>
              <a:buChar char="•"/>
            </a:pPr>
            <a:r>
              <a:rPr lang="en-GB" sz="1350">
                <a:solidFill>
                  <a:srgbClr val="000000"/>
                </a:solidFill>
                <a:latin typeface="Segoe UI"/>
              </a:rPr>
              <a:t>Number bonds</a:t>
            </a:r>
          </a:p>
          <a:p>
            <a:pPr defTabSz="685800" fontAlgn="base">
              <a:spcBef>
                <a:spcPct val="0"/>
              </a:spcBef>
              <a:spcAft>
                <a:spcPct val="0"/>
              </a:spcAft>
              <a:buFont typeface="Arial" panose="020B0604020202020204" pitchFamily="34" charset="0"/>
              <a:buChar char="•"/>
            </a:pPr>
            <a:r>
              <a:rPr lang="en-GB" sz="1350">
                <a:solidFill>
                  <a:srgbClr val="000000"/>
                </a:solidFill>
                <a:latin typeface="Segoe UI"/>
              </a:rPr>
              <a:t>Times tables and division facts</a:t>
            </a:r>
          </a:p>
          <a:p>
            <a:pPr defTabSz="685800" fontAlgn="base">
              <a:spcBef>
                <a:spcPct val="0"/>
              </a:spcBef>
              <a:spcAft>
                <a:spcPct val="0"/>
              </a:spcAft>
              <a:buFont typeface="Arial" panose="020B0604020202020204" pitchFamily="34" charset="0"/>
              <a:buChar char="•"/>
            </a:pPr>
            <a:r>
              <a:rPr lang="en-GB" sz="1350">
                <a:solidFill>
                  <a:srgbClr val="000000"/>
                </a:solidFill>
                <a:latin typeface="Segoe UI"/>
              </a:rPr>
              <a:t>Doubles and halves</a:t>
            </a:r>
          </a:p>
        </p:txBody>
      </p:sp>
    </p:spTree>
    <p:extLst>
      <p:ext uri="{BB962C8B-B14F-4D97-AF65-F5344CB8AC3E}">
        <p14:creationId xmlns:p14="http://schemas.microsoft.com/office/powerpoint/2010/main" val="270191010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5C467E-77D9-CF10-EEE4-64296173B958}"/>
            </a:ext>
          </a:extLst>
        </p:cNvPr>
        <p:cNvGrpSpPr/>
        <p:nvPr/>
      </p:nvGrpSpPr>
      <p:grpSpPr>
        <a:xfrm>
          <a:off x="0" y="0"/>
          <a:ext cx="0" cy="0"/>
          <a:chOff x="0" y="0"/>
          <a:chExt cx="0" cy="0"/>
        </a:xfrm>
      </p:grpSpPr>
      <p:sp>
        <p:nvSpPr>
          <p:cNvPr id="3" name="Text Placeholder 2">
            <a:extLst>
              <a:ext uri="{FF2B5EF4-FFF2-40B4-BE49-F238E27FC236}">
                <a16:creationId xmlns:a16="http://schemas.microsoft.com/office/drawing/2014/main" id="{4385E715-7D1A-F670-6A70-4526B38C1323}"/>
              </a:ext>
            </a:extLst>
          </p:cNvPr>
          <p:cNvSpPr>
            <a:spLocks noGrp="1"/>
          </p:cNvSpPr>
          <p:nvPr>
            <p:ph type="body" sz="quarter" idx="11"/>
          </p:nvPr>
        </p:nvSpPr>
        <p:spPr>
          <a:xfrm>
            <a:off x="2401683" y="4964542"/>
            <a:ext cx="6388357" cy="628650"/>
          </a:xfrm>
          <a:ln>
            <a:solidFill>
              <a:schemeClr val="accent1"/>
            </a:solidFill>
          </a:ln>
        </p:spPr>
        <p:txBody>
          <a:bodyPr vert="horz" lIns="68580" tIns="34290" rIns="68580" bIns="34290" rtlCol="0" anchor="t">
            <a:normAutofit fontScale="92500" lnSpcReduction="20000"/>
          </a:bodyPr>
          <a:lstStyle/>
          <a:p>
            <a:r>
              <a:rPr lang="en-GB" sz="1425" u="sng"/>
              <a:t>Be positive about maths</a:t>
            </a:r>
            <a:endParaRPr lang="en-GB" sz="1425"/>
          </a:p>
          <a:p>
            <a:r>
              <a:rPr lang="en-GB" sz="1425"/>
              <a:t>You don’t need to be a maths expert. Short, positive conversations about numbers make a huge difference.</a:t>
            </a:r>
            <a:endParaRPr lang="en-US" sz="1425"/>
          </a:p>
          <a:p>
            <a:endParaRPr lang="en-US"/>
          </a:p>
        </p:txBody>
      </p:sp>
      <p:sp>
        <p:nvSpPr>
          <p:cNvPr id="7" name="TextBox 6">
            <a:extLst>
              <a:ext uri="{FF2B5EF4-FFF2-40B4-BE49-F238E27FC236}">
                <a16:creationId xmlns:a16="http://schemas.microsoft.com/office/drawing/2014/main" id="{1C258D79-467B-5DD5-D402-7178FD4E957D}"/>
              </a:ext>
            </a:extLst>
          </p:cNvPr>
          <p:cNvSpPr txBox="1"/>
          <p:nvPr/>
        </p:nvSpPr>
        <p:spPr>
          <a:xfrm>
            <a:off x="2839065" y="1084074"/>
            <a:ext cx="4340635" cy="1546577"/>
          </a:xfrm>
          <a:prstGeom prst="rect">
            <a:avLst/>
          </a:prstGeom>
          <a:noFill/>
          <a:ln>
            <a:solidFill>
              <a:schemeClr val="accent1"/>
            </a:solidFill>
          </a:ln>
        </p:spPr>
        <p:txBody>
          <a:bodyPr wrap="square">
            <a:spAutoFit/>
          </a:bodyPr>
          <a:lstStyle/>
          <a:p>
            <a:pPr defTabSz="685800" fontAlgn="base">
              <a:spcBef>
                <a:spcPct val="0"/>
              </a:spcBef>
              <a:spcAft>
                <a:spcPct val="0"/>
              </a:spcAft>
            </a:pPr>
            <a:r>
              <a:rPr lang="en-GB" sz="1350" b="1">
                <a:solidFill>
                  <a:srgbClr val="000000"/>
                </a:solidFill>
                <a:latin typeface="Segoe UI"/>
              </a:rPr>
              <a:t>4. Use games</a:t>
            </a:r>
          </a:p>
          <a:p>
            <a:pPr defTabSz="685800" fontAlgn="base">
              <a:spcBef>
                <a:spcPct val="0"/>
              </a:spcBef>
              <a:spcAft>
                <a:spcPct val="0"/>
              </a:spcAft>
            </a:pPr>
            <a:r>
              <a:rPr lang="en-GB" sz="1350">
                <a:solidFill>
                  <a:srgbClr val="000000"/>
                </a:solidFill>
                <a:latin typeface="Segoe UI"/>
              </a:rPr>
              <a:t>Games make practice feel enjoyable and low-pressure.</a:t>
            </a:r>
          </a:p>
          <a:p>
            <a:pPr defTabSz="685800" fontAlgn="base">
              <a:spcBef>
                <a:spcPct val="0"/>
              </a:spcBef>
              <a:spcAft>
                <a:spcPct val="0"/>
              </a:spcAft>
            </a:pPr>
            <a:endParaRPr lang="en-GB" sz="1350">
              <a:solidFill>
                <a:srgbClr val="000000"/>
              </a:solidFill>
              <a:latin typeface="Segoe UI"/>
            </a:endParaRPr>
          </a:p>
          <a:p>
            <a:pPr defTabSz="685800" fontAlgn="base">
              <a:spcBef>
                <a:spcPct val="0"/>
              </a:spcBef>
              <a:spcAft>
                <a:spcPct val="0"/>
              </a:spcAft>
            </a:pPr>
            <a:endParaRPr lang="en-GB" sz="1350">
              <a:solidFill>
                <a:srgbClr val="000000"/>
              </a:solidFill>
              <a:latin typeface="Segoe UI"/>
            </a:endParaRPr>
          </a:p>
          <a:p>
            <a:pPr defTabSz="685800" fontAlgn="base">
              <a:spcBef>
                <a:spcPct val="0"/>
              </a:spcBef>
              <a:spcAft>
                <a:spcPct val="0"/>
              </a:spcAft>
            </a:pPr>
            <a:r>
              <a:rPr lang="en-GB" sz="1350">
                <a:solidFill>
                  <a:srgbClr val="000000"/>
                </a:solidFill>
                <a:latin typeface="Segoe UI"/>
              </a:rPr>
              <a:t>Card games (snap, make 10, higher/lower)</a:t>
            </a:r>
          </a:p>
          <a:p>
            <a:pPr defTabSz="685800" fontAlgn="base">
              <a:spcBef>
                <a:spcPct val="0"/>
              </a:spcBef>
              <a:spcAft>
                <a:spcPct val="0"/>
              </a:spcAft>
            </a:pPr>
            <a:r>
              <a:rPr lang="en-GB" sz="1350">
                <a:solidFill>
                  <a:srgbClr val="000000"/>
                </a:solidFill>
                <a:latin typeface="Segoe UI"/>
              </a:rPr>
              <a:t>Dice games (add, subtract, multiply the numbers)</a:t>
            </a:r>
          </a:p>
          <a:p>
            <a:pPr defTabSz="685800" fontAlgn="base">
              <a:spcBef>
                <a:spcPct val="0"/>
              </a:spcBef>
              <a:spcAft>
                <a:spcPct val="0"/>
              </a:spcAft>
            </a:pPr>
            <a:r>
              <a:rPr lang="en-GB" sz="1350">
                <a:solidFill>
                  <a:srgbClr val="000000"/>
                </a:solidFill>
                <a:latin typeface="Segoe UI"/>
              </a:rPr>
              <a:t>Board games that involve counting or </a:t>
            </a:r>
            <a:r>
              <a:rPr lang="en-GB" sz="1350">
                <a:solidFill>
                  <a:schemeClr val="bg1"/>
                </a:solidFill>
                <a:latin typeface="Arial" panose="020B0604020202020204" pitchFamily="34" charset="0"/>
              </a:rPr>
              <a:t>totals</a:t>
            </a:r>
          </a:p>
        </p:txBody>
      </p:sp>
      <p:sp>
        <p:nvSpPr>
          <p:cNvPr id="11" name="TextBox 10">
            <a:extLst>
              <a:ext uri="{FF2B5EF4-FFF2-40B4-BE49-F238E27FC236}">
                <a16:creationId xmlns:a16="http://schemas.microsoft.com/office/drawing/2014/main" id="{94F35802-7A32-883B-6EFD-17C30E71F3AC}"/>
              </a:ext>
            </a:extLst>
          </p:cNvPr>
          <p:cNvSpPr txBox="1"/>
          <p:nvPr/>
        </p:nvSpPr>
        <p:spPr>
          <a:xfrm>
            <a:off x="5009381" y="2696393"/>
            <a:ext cx="3362633" cy="1962076"/>
          </a:xfrm>
          <a:prstGeom prst="rect">
            <a:avLst/>
          </a:prstGeom>
          <a:noFill/>
          <a:ln>
            <a:solidFill>
              <a:schemeClr val="accent1"/>
            </a:solidFill>
          </a:ln>
        </p:spPr>
        <p:txBody>
          <a:bodyPr wrap="square">
            <a:spAutoFit/>
          </a:bodyPr>
          <a:lstStyle/>
          <a:p>
            <a:pPr defTabSz="685800" fontAlgn="base">
              <a:spcBef>
                <a:spcPct val="0"/>
              </a:spcBef>
              <a:spcAft>
                <a:spcPct val="0"/>
              </a:spcAft>
            </a:pPr>
            <a:r>
              <a:rPr lang="en-GB" sz="1350" b="1">
                <a:solidFill>
                  <a:srgbClr val="FFFFFF"/>
                </a:solidFill>
                <a:latin typeface="Arial" panose="020B0604020202020204" pitchFamily="34" charset="0"/>
              </a:rPr>
              <a:t>5</a:t>
            </a:r>
            <a:r>
              <a:rPr lang="en-GB" sz="1350" b="1">
                <a:solidFill>
                  <a:srgbClr val="000000"/>
                </a:solidFill>
                <a:latin typeface="Segoe UI"/>
              </a:rPr>
              <a:t>5. Use maths in everyday life</a:t>
            </a:r>
          </a:p>
          <a:p>
            <a:pPr defTabSz="685800" fontAlgn="base">
              <a:spcBef>
                <a:spcPct val="0"/>
              </a:spcBef>
              <a:spcAft>
                <a:spcPct val="0"/>
              </a:spcAft>
            </a:pPr>
            <a:r>
              <a:rPr lang="en-GB" sz="1350">
                <a:solidFill>
                  <a:srgbClr val="000000"/>
                </a:solidFill>
                <a:latin typeface="Segoe UI"/>
              </a:rPr>
              <a:t>Maths is everywhere – point it out!</a:t>
            </a:r>
          </a:p>
          <a:p>
            <a:pPr defTabSz="685800" fontAlgn="base">
              <a:spcBef>
                <a:spcPct val="0"/>
              </a:spcBef>
              <a:spcAft>
                <a:spcPct val="0"/>
              </a:spcAft>
            </a:pPr>
            <a:endParaRPr lang="en-GB" sz="1350">
              <a:solidFill>
                <a:srgbClr val="000000"/>
              </a:solidFill>
              <a:latin typeface="Segoe UI"/>
            </a:endParaRPr>
          </a:p>
          <a:p>
            <a:pPr defTabSz="685800" fontAlgn="base">
              <a:spcBef>
                <a:spcPct val="0"/>
              </a:spcBef>
              <a:spcAft>
                <a:spcPct val="0"/>
              </a:spcAft>
            </a:pPr>
            <a:r>
              <a:rPr lang="en-GB" sz="1350">
                <a:solidFill>
                  <a:srgbClr val="000000"/>
                </a:solidFill>
                <a:latin typeface="Segoe UI"/>
              </a:rPr>
              <a:t>Examples:</a:t>
            </a:r>
          </a:p>
          <a:p>
            <a:pPr defTabSz="685800" fontAlgn="base">
              <a:spcBef>
                <a:spcPct val="0"/>
              </a:spcBef>
              <a:spcAft>
                <a:spcPct val="0"/>
              </a:spcAft>
              <a:buFont typeface="Arial" panose="020B0604020202020204" pitchFamily="34" charset="0"/>
              <a:buChar char="•"/>
            </a:pPr>
            <a:r>
              <a:rPr lang="en-GB" sz="1350">
                <a:solidFill>
                  <a:srgbClr val="000000"/>
                </a:solidFill>
                <a:latin typeface="Segoe UI"/>
              </a:rPr>
              <a:t>“We need 6 apples. We’ve got 2 – how many more?”</a:t>
            </a:r>
          </a:p>
          <a:p>
            <a:pPr defTabSz="685800" fontAlgn="base">
              <a:spcBef>
                <a:spcPct val="0"/>
              </a:spcBef>
              <a:spcAft>
                <a:spcPct val="0"/>
              </a:spcAft>
              <a:buFont typeface="Arial" panose="020B0604020202020204" pitchFamily="34" charset="0"/>
              <a:buChar char="•"/>
            </a:pPr>
            <a:r>
              <a:rPr lang="en-GB" sz="1350">
                <a:solidFill>
                  <a:srgbClr val="000000"/>
                </a:solidFill>
                <a:latin typeface="Segoe UI"/>
              </a:rPr>
              <a:t>“If one costs £3, how much for two?”</a:t>
            </a:r>
          </a:p>
          <a:p>
            <a:pPr defTabSz="685800" fontAlgn="base">
              <a:spcBef>
                <a:spcPct val="0"/>
              </a:spcBef>
              <a:spcAft>
                <a:spcPct val="0"/>
              </a:spcAft>
              <a:buFont typeface="Arial" panose="020B0604020202020204" pitchFamily="34" charset="0"/>
              <a:buChar char="•"/>
            </a:pPr>
            <a:r>
              <a:rPr lang="en-GB" sz="1350">
                <a:solidFill>
                  <a:srgbClr val="000000"/>
                </a:solidFill>
                <a:latin typeface="Segoe UI"/>
              </a:rPr>
              <a:t>“Half the pizza has gone – how much is left?”</a:t>
            </a:r>
          </a:p>
        </p:txBody>
      </p:sp>
    </p:spTree>
    <p:extLst>
      <p:ext uri="{BB962C8B-B14F-4D97-AF65-F5344CB8AC3E}">
        <p14:creationId xmlns:p14="http://schemas.microsoft.com/office/powerpoint/2010/main" val="389193295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a:extLst>
            <a:ext uri="{FF2B5EF4-FFF2-40B4-BE49-F238E27FC236}">
              <a16:creationId xmlns:a16="http://schemas.microsoft.com/office/drawing/2014/main" id="{448631EA-E950-756C-8CD2-12B6C1A3768A}"/>
            </a:ext>
          </a:extLst>
        </p:cNvPr>
        <p:cNvGrpSpPr/>
        <p:nvPr/>
      </p:nvGrpSpPr>
      <p:grpSpPr>
        <a:xfrm>
          <a:off x="0" y="0"/>
          <a:ext cx="0" cy="0"/>
          <a:chOff x="0" y="0"/>
          <a:chExt cx="0" cy="0"/>
        </a:xfrm>
      </p:grpSpPr>
      <p:sp>
        <p:nvSpPr>
          <p:cNvPr id="14" name="Rectangle: Rounded Corners 13">
            <a:extLst>
              <a:ext uri="{FF2B5EF4-FFF2-40B4-BE49-F238E27FC236}">
                <a16:creationId xmlns:a16="http://schemas.microsoft.com/office/drawing/2014/main" id="{C75B6A50-2C1F-5957-BFB3-85207DDC43EA}"/>
              </a:ext>
            </a:extLst>
          </p:cNvPr>
          <p:cNvSpPr/>
          <p:nvPr/>
        </p:nvSpPr>
        <p:spPr>
          <a:xfrm>
            <a:off x="906009" y="2012863"/>
            <a:ext cx="3523377" cy="82212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Rounded Corners 14">
            <a:extLst>
              <a:ext uri="{FF2B5EF4-FFF2-40B4-BE49-F238E27FC236}">
                <a16:creationId xmlns:a16="http://schemas.microsoft.com/office/drawing/2014/main" id="{397AE5DE-E532-56B0-C9DE-12A87301F3E6}"/>
              </a:ext>
            </a:extLst>
          </p:cNvPr>
          <p:cNvSpPr/>
          <p:nvPr/>
        </p:nvSpPr>
        <p:spPr>
          <a:xfrm>
            <a:off x="906010" y="3076662"/>
            <a:ext cx="3523376" cy="82212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Rounded Corners 15">
            <a:extLst>
              <a:ext uri="{FF2B5EF4-FFF2-40B4-BE49-F238E27FC236}">
                <a16:creationId xmlns:a16="http://schemas.microsoft.com/office/drawing/2014/main" id="{0C6C671E-34F1-1ED0-B85D-018B410E1A06}"/>
              </a:ext>
            </a:extLst>
          </p:cNvPr>
          <p:cNvSpPr/>
          <p:nvPr/>
        </p:nvSpPr>
        <p:spPr>
          <a:xfrm>
            <a:off x="906010" y="4140461"/>
            <a:ext cx="3523376" cy="82212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5"/>
            <a:extLst>
              <a:ext uri="{FF2B5EF4-FFF2-40B4-BE49-F238E27FC236}">
                <a16:creationId xmlns:a16="http://schemas.microsoft.com/office/drawing/2014/main" id="{26E8BBFF-8EC4-854D-D8D6-270BAC69AD28}"/>
              </a:ext>
            </a:extLst>
          </p:cNvPr>
          <p:cNvSpPr/>
          <p:nvPr/>
        </p:nvSpPr>
        <p:spPr>
          <a:xfrm>
            <a:off x="8162461" y="6547556"/>
            <a:ext cx="981539" cy="31044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Online Media 1" title="What is math fact fluency?">
            <a:hlinkClick r:id="" action="ppaction://media"/>
            <a:extLst>
              <a:ext uri="{FF2B5EF4-FFF2-40B4-BE49-F238E27FC236}">
                <a16:creationId xmlns:a16="http://schemas.microsoft.com/office/drawing/2014/main" id="{27480BF7-A8FD-800D-D173-680630E89D0B}"/>
              </a:ext>
            </a:extLst>
          </p:cNvPr>
          <p:cNvPicPr>
            <a:picLocks noRot="1" noChangeAspect="1"/>
          </p:cNvPicPr>
          <p:nvPr>
            <a:videoFile r:link="rId1"/>
          </p:nvPr>
        </p:nvPicPr>
        <p:blipFill>
          <a:blip r:embed="rId6"/>
          <a:stretch>
            <a:fillRect/>
          </a:stretch>
        </p:blipFill>
        <p:spPr>
          <a:xfrm>
            <a:off x="0" y="847725"/>
            <a:ext cx="9144000" cy="5162550"/>
          </a:xfrm>
          <a:prstGeom prst="rect">
            <a:avLst/>
          </a:prstGeom>
        </p:spPr>
      </p:pic>
      <p:sp>
        <p:nvSpPr>
          <p:cNvPr id="4" name="TextBox 3">
            <a:extLst>
              <a:ext uri="{FF2B5EF4-FFF2-40B4-BE49-F238E27FC236}">
                <a16:creationId xmlns:a16="http://schemas.microsoft.com/office/drawing/2014/main" id="{F04B0ED7-0637-A30A-B7C0-FA991E40C462}"/>
              </a:ext>
            </a:extLst>
          </p:cNvPr>
          <p:cNvSpPr txBox="1"/>
          <p:nvPr/>
        </p:nvSpPr>
        <p:spPr>
          <a:xfrm>
            <a:off x="1890584" y="236715"/>
            <a:ext cx="5881816" cy="369332"/>
          </a:xfrm>
          <a:prstGeom prst="rect">
            <a:avLst/>
          </a:prstGeom>
          <a:solidFill>
            <a:srgbClr val="FFFF00"/>
          </a:solidFill>
          <a:ln>
            <a:solidFill>
              <a:schemeClr val="tx1"/>
            </a:solidFill>
          </a:ln>
        </p:spPr>
        <p:txBody>
          <a:bodyPr wrap="square" rtlCol="0">
            <a:spAutoFit/>
          </a:bodyPr>
          <a:lstStyle/>
          <a:p>
            <a:pPr algn="ctr"/>
            <a:r>
              <a:rPr lang="en-GB"/>
              <a:t>A short video to consolidate some of the key points</a:t>
            </a:r>
          </a:p>
        </p:txBody>
      </p:sp>
      <p:sp>
        <p:nvSpPr>
          <p:cNvPr id="6" name="Rectangle 5">
            <a:extLst>
              <a:ext uri="{FF2B5EF4-FFF2-40B4-BE49-F238E27FC236}">
                <a16:creationId xmlns:a16="http://schemas.microsoft.com/office/drawing/2014/main" id="{C14DF36E-9885-F2EA-B107-ECAD051A33A8}"/>
              </a:ext>
            </a:extLst>
          </p:cNvPr>
          <p:cNvSpPr/>
          <p:nvPr/>
        </p:nvSpPr>
        <p:spPr>
          <a:xfrm>
            <a:off x="8053588" y="6545687"/>
            <a:ext cx="1086119" cy="313386"/>
          </a:xfrm>
          <a:prstGeom prst="rect">
            <a:avLst/>
          </a:prstGeom>
          <a:solidFill>
            <a:srgbClr val="EFC0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0149696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C48A73EC-2EB1-75EB-1EBD-C8D9F69776B8}"/>
            </a:ext>
          </a:extLst>
        </p:cNvPr>
        <p:cNvGrpSpPr/>
        <p:nvPr/>
      </p:nvGrpSpPr>
      <p:grpSpPr>
        <a:xfrm>
          <a:off x="0" y="0"/>
          <a:ext cx="0" cy="0"/>
          <a:chOff x="0" y="0"/>
          <a:chExt cx="0" cy="0"/>
        </a:xfrm>
      </p:grpSpPr>
      <p:sp>
        <p:nvSpPr>
          <p:cNvPr id="14" name="Rectangle: Rounded Corners 13">
            <a:extLst>
              <a:ext uri="{FF2B5EF4-FFF2-40B4-BE49-F238E27FC236}">
                <a16:creationId xmlns:a16="http://schemas.microsoft.com/office/drawing/2014/main" id="{4830B102-3FA8-4684-B5C6-76057071780E}"/>
              </a:ext>
            </a:extLst>
          </p:cNvPr>
          <p:cNvSpPr/>
          <p:nvPr/>
        </p:nvSpPr>
        <p:spPr>
          <a:xfrm>
            <a:off x="906009" y="2012863"/>
            <a:ext cx="3523377" cy="82212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Rounded Corners 14">
            <a:extLst>
              <a:ext uri="{FF2B5EF4-FFF2-40B4-BE49-F238E27FC236}">
                <a16:creationId xmlns:a16="http://schemas.microsoft.com/office/drawing/2014/main" id="{DD0C9909-E49D-8A87-0CDC-D7161D5738B1}"/>
              </a:ext>
            </a:extLst>
          </p:cNvPr>
          <p:cNvSpPr/>
          <p:nvPr/>
        </p:nvSpPr>
        <p:spPr>
          <a:xfrm>
            <a:off x="906010" y="3076662"/>
            <a:ext cx="3523376" cy="82212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Rounded Corners 15">
            <a:extLst>
              <a:ext uri="{FF2B5EF4-FFF2-40B4-BE49-F238E27FC236}">
                <a16:creationId xmlns:a16="http://schemas.microsoft.com/office/drawing/2014/main" id="{FA7327AB-2CFA-B6ED-AF3C-0EEC7F8EF4DB}"/>
              </a:ext>
            </a:extLst>
          </p:cNvPr>
          <p:cNvSpPr/>
          <p:nvPr/>
        </p:nvSpPr>
        <p:spPr>
          <a:xfrm>
            <a:off x="906010" y="4140461"/>
            <a:ext cx="3523376" cy="82212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3"/>
            <a:extLst>
              <a:ext uri="{FF2B5EF4-FFF2-40B4-BE49-F238E27FC236}">
                <a16:creationId xmlns:a16="http://schemas.microsoft.com/office/drawing/2014/main" id="{F19E9CFF-4FC9-CF11-29DC-FE69F0B3B450}"/>
              </a:ext>
            </a:extLst>
          </p:cNvPr>
          <p:cNvSpPr/>
          <p:nvPr/>
        </p:nvSpPr>
        <p:spPr>
          <a:xfrm>
            <a:off x="8162461" y="6547556"/>
            <a:ext cx="981539" cy="31044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432BDDD-95B7-1F7D-09E2-1624B80E22C0}"/>
              </a:ext>
            </a:extLst>
          </p:cNvPr>
          <p:cNvSpPr txBox="1"/>
          <p:nvPr/>
        </p:nvSpPr>
        <p:spPr>
          <a:xfrm>
            <a:off x="888419" y="533067"/>
            <a:ext cx="7343191" cy="5909310"/>
          </a:xfrm>
          <a:prstGeom prst="rect">
            <a:avLst/>
          </a:prstGeom>
          <a:noFill/>
        </p:spPr>
        <p:txBody>
          <a:bodyPr wrap="square" lIns="91440" tIns="45720" rIns="91440" bIns="45720" anchor="t">
            <a:spAutoFit/>
          </a:bodyPr>
          <a:lstStyle/>
          <a:p>
            <a:pPr algn="ctr">
              <a:buNone/>
            </a:pPr>
            <a:r>
              <a:rPr lang="en-GB" b="1" u="sng"/>
              <a:t>Maths in the Classrooms</a:t>
            </a:r>
            <a:endParaRPr lang="en-US" u="sng"/>
          </a:p>
          <a:p>
            <a:pPr>
              <a:buNone/>
            </a:pPr>
            <a:endParaRPr lang="en-GB" b="1"/>
          </a:p>
          <a:p>
            <a:r>
              <a:rPr lang="en-GB" b="1">
                <a:solidFill>
                  <a:srgbClr val="FFC000"/>
                </a:solidFill>
              </a:rPr>
              <a:t>EYFS: Composition of number 5.</a:t>
            </a:r>
          </a:p>
          <a:p>
            <a:endParaRPr lang="en-GB" b="1"/>
          </a:p>
          <a:p>
            <a:r>
              <a:rPr lang="en-GB" b="1">
                <a:solidFill>
                  <a:schemeClr val="accent2">
                    <a:lumMod val="76000"/>
                  </a:schemeClr>
                </a:solidFill>
              </a:rPr>
              <a:t>Year 1: To use solving problems using addition and subtraction facts.</a:t>
            </a:r>
          </a:p>
          <a:p>
            <a:endParaRPr lang="en-GB" b="1"/>
          </a:p>
          <a:p>
            <a:r>
              <a:rPr lang="en-GB" b="1">
                <a:solidFill>
                  <a:schemeClr val="accent6"/>
                </a:solidFill>
              </a:rPr>
              <a:t>Year 2: To use number facts to help us solve problems involving 2D shapes.  </a:t>
            </a:r>
          </a:p>
          <a:p>
            <a:endParaRPr lang="en-GB" b="1"/>
          </a:p>
          <a:p>
            <a:r>
              <a:rPr lang="en-GB" b="1">
                <a:solidFill>
                  <a:srgbClr val="FF0000"/>
                </a:solidFill>
              </a:rPr>
              <a:t>Year 3: A times table investigation linked to art.</a:t>
            </a:r>
          </a:p>
          <a:p>
            <a:endParaRPr lang="en-GB" b="1"/>
          </a:p>
          <a:p>
            <a:r>
              <a:rPr lang="en-GB" b="1">
                <a:solidFill>
                  <a:srgbClr val="00B050"/>
                </a:solidFill>
              </a:rPr>
              <a:t>Year 4: Investigating and problem-solving with times tables.</a:t>
            </a:r>
          </a:p>
          <a:p>
            <a:endParaRPr lang="en-GB" b="1"/>
          </a:p>
          <a:p>
            <a:r>
              <a:rPr lang="en-GB" b="1">
                <a:solidFill>
                  <a:srgbClr val="00B0F0"/>
                </a:solidFill>
              </a:rPr>
              <a:t>Year 5: To use multiplication and division skills when problem-solving.</a:t>
            </a:r>
          </a:p>
          <a:p>
            <a:endParaRPr lang="en-GB" b="1"/>
          </a:p>
          <a:p>
            <a:r>
              <a:rPr lang="en-GB" b="1">
                <a:solidFill>
                  <a:srgbClr val="002060"/>
                </a:solidFill>
              </a:rPr>
              <a:t>Year 6: Verbal sequencing linking to algebra.</a:t>
            </a:r>
          </a:p>
          <a:p>
            <a:pPr algn="ctr"/>
            <a:endParaRPr lang="en-GB" b="1">
              <a:solidFill>
                <a:srgbClr val="E34192"/>
              </a:solidFill>
            </a:endParaRPr>
          </a:p>
          <a:p>
            <a:pPr algn="ctr"/>
            <a:r>
              <a:rPr lang="en-GB" b="1">
                <a:solidFill>
                  <a:srgbClr val="E34192"/>
                </a:solidFill>
              </a:rPr>
              <a:t>We encourage you to visit different classes to get a taste of maths across the school.</a:t>
            </a:r>
            <a:endParaRPr lang="en-GB"/>
          </a:p>
        </p:txBody>
      </p:sp>
      <p:sp>
        <p:nvSpPr>
          <p:cNvPr id="6" name="Rectangle 5">
            <a:extLst>
              <a:ext uri="{FF2B5EF4-FFF2-40B4-BE49-F238E27FC236}">
                <a16:creationId xmlns:a16="http://schemas.microsoft.com/office/drawing/2014/main" id="{90D340E2-C0B1-4A21-91AC-97A6D6E598ED}"/>
              </a:ext>
            </a:extLst>
          </p:cNvPr>
          <p:cNvSpPr/>
          <p:nvPr/>
        </p:nvSpPr>
        <p:spPr>
          <a:xfrm>
            <a:off x="8053588" y="6545687"/>
            <a:ext cx="1086119" cy="313386"/>
          </a:xfrm>
          <a:prstGeom prst="rect">
            <a:avLst/>
          </a:prstGeom>
          <a:solidFill>
            <a:srgbClr val="EFC0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2536835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xEl>
                                              <p:pRg st="10" end="1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
                                            <p:txEl>
                                              <p:pRg st="12" end="12"/>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4">
                                            <p:txEl>
                                              <p:pRg st="14" end="14"/>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4">
                                            <p:txEl>
                                              <p:pRg st="16" end="1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Slide Layouts">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Bold"/>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 id="{AEAE8EFC-84E1-44A5-B19D-1CAE340B02B6}" vid="{010B92F8-2E9D-4993-ABC6-5071BBCC9E2D}"/>
    </a:ext>
  </a:extLst>
</a:theme>
</file>

<file path=ppt/theme/theme2.xml><?xml version="1.0" encoding="utf-8"?>
<a:theme xmlns:a="http://schemas.openxmlformats.org/drawingml/2006/main" name="Disclaimers/Guidan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owerPoint Template" id="{AEAE8EFC-84E1-44A5-B19D-1CAE340B02B6}" vid="{1AD28E7D-A90E-4DFD-B834-C66F360CCA36}"/>
    </a:ext>
  </a:extLst>
</a:theme>
</file>

<file path=ppt/theme/theme3.xml><?xml version="1.0" encoding="utf-8"?>
<a:theme xmlns:a="http://schemas.openxmlformats.org/drawingml/2006/main" name="Secondary">
  <a:themeElements>
    <a:clrScheme name="Custom 12">
      <a:dk1>
        <a:sysClr val="windowText" lastClr="000000"/>
      </a:dk1>
      <a:lt1>
        <a:sysClr val="window" lastClr="FFFFFF"/>
      </a:lt1>
      <a:dk2>
        <a:srgbClr val="445EA2"/>
      </a:dk2>
      <a:lt2>
        <a:srgbClr val="EBEBEB"/>
      </a:lt2>
      <a:accent1>
        <a:srgbClr val="4495A2"/>
      </a:accent1>
      <a:accent2>
        <a:srgbClr val="7CA655"/>
      </a:accent2>
      <a:accent3>
        <a:srgbClr val="DFB240"/>
      </a:accent3>
      <a:accent4>
        <a:srgbClr val="DF8C40"/>
      </a:accent4>
      <a:accent5>
        <a:srgbClr val="DF5D40"/>
      </a:accent5>
      <a:accent6>
        <a:srgbClr val="8760AD"/>
      </a:accent6>
      <a:hlink>
        <a:srgbClr val="DF5D40"/>
      </a:hlink>
      <a:folHlink>
        <a:srgbClr val="8760AD"/>
      </a:folHlink>
    </a:clrScheme>
    <a:fontScheme name="Elementary">
      <a:majorFont>
        <a:latin typeface="Kristen ITC"/>
        <a:ea typeface=""/>
        <a:cs typeface=""/>
      </a:majorFont>
      <a:minorFont>
        <a:latin typeface="Quire Sans"/>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_62920028_TF33600810_Win32" id="{822FBABF-5CCA-4C36-8893-5A9782DE018A}" vid="{EAB13046-EEA0-4C86-8544-8374F2613A76}"/>
    </a:ext>
  </a:extLst>
</a:theme>
</file>

<file path=ppt/theme/theme4.xml><?xml version="1.0" encoding="utf-8"?>
<a:theme xmlns:a="http://schemas.openxmlformats.org/drawingml/2006/main" name="1_Office Theme">
  <a:themeElements>
    <a:clrScheme name="Islander">
      <a:dk1>
        <a:srgbClr val="000000"/>
      </a:dk1>
      <a:lt1>
        <a:srgbClr val="FFFFFF"/>
      </a:lt1>
      <a:dk2>
        <a:srgbClr val="000000"/>
      </a:dk2>
      <a:lt2>
        <a:srgbClr val="E6E6E6"/>
      </a:lt2>
      <a:accent1>
        <a:srgbClr val="E56925"/>
      </a:accent1>
      <a:accent2>
        <a:srgbClr val="F19936"/>
      </a:accent2>
      <a:accent3>
        <a:srgbClr val="5DA3CC"/>
      </a:accent3>
      <a:accent4>
        <a:srgbClr val="B3DAD6"/>
      </a:accent4>
      <a:accent5>
        <a:srgbClr val="76B144"/>
      </a:accent5>
      <a:accent6>
        <a:srgbClr val="438F63"/>
      </a:accent6>
      <a:hlink>
        <a:srgbClr val="E2DD60"/>
      </a:hlink>
      <a:folHlink>
        <a:srgbClr val="E78576"/>
      </a:folHlink>
    </a:clrScheme>
    <a:fontScheme name="Custom 18">
      <a:majorFont>
        <a:latin typeface="Segoe UI"/>
        <a:ea typeface=""/>
        <a:cs typeface=""/>
      </a:majorFont>
      <a:minorFont>
        <a:latin typeface="Segoe UI"/>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sian Pacific heritage_TM10131490_Win32_LH_v4" id="{B2A0ACF3-34FF-4C5A-A737-2558AC4C9FEA}" vid="{FBDB92CC-0A39-410B-A16B-8C101333048E}"/>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471f2257-f6b7-43ec-9168-87d2adea705e">
      <Terms xmlns="http://schemas.microsoft.com/office/infopath/2007/PartnerControls"/>
    </lcf76f155ced4ddcb4097134ff3c332f>
    <TaxCatchAll xmlns="f5f51a6c-5e14-4584-b06b-c5ea81043af6"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4FB8B94C468B5745A0D8E09537332EDF" ma:contentTypeVersion="19" ma:contentTypeDescription="Create a new document." ma:contentTypeScope="" ma:versionID="a145ebb1b9420a24c40046a563002c51">
  <xsd:schema xmlns:xsd="http://www.w3.org/2001/XMLSchema" xmlns:xs="http://www.w3.org/2001/XMLSchema" xmlns:p="http://schemas.microsoft.com/office/2006/metadata/properties" xmlns:ns2="471f2257-f6b7-43ec-9168-87d2adea705e" xmlns:ns3="f5f51a6c-5e14-4584-b06b-c5ea81043af6" targetNamespace="http://schemas.microsoft.com/office/2006/metadata/properties" ma:root="true" ma:fieldsID="2cbf7edfcc508fc1d16fe008f5c840b2" ns2:_="" ns3:_="">
    <xsd:import namespace="471f2257-f6b7-43ec-9168-87d2adea705e"/>
    <xsd:import namespace="f5f51a6c-5e14-4584-b06b-c5ea81043af6"/>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GenerationTime" minOccurs="0"/>
                <xsd:element ref="ns2:MediaServiceEventHashCode" minOccurs="0"/>
                <xsd:element ref="ns2:MediaServiceDateTaken" minOccurs="0"/>
                <xsd:element ref="ns2:MediaLengthInSeconds" minOccurs="0"/>
                <xsd:element ref="ns2:MediaServiceAutoKeyPoints" minOccurs="0"/>
                <xsd:element ref="ns2:MediaServiceKeyPoints" minOccurs="0"/>
                <xsd:element ref="ns2:MediaServiceLocation" minOccurs="0"/>
                <xsd:element ref="ns2:MediaServiceOCR"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71f2257-f6b7-43ec-9168-87d2adea705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LengthInSeconds" ma:index="16" nillable="true" ma:displayName="Length (seconds)" ma:internalName="MediaLengthInSeconds" ma:readOnly="true">
      <xsd:simpleType>
        <xsd:restriction base="dms:Unknown"/>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49621295-e0d8-4125-93c0-2a26dfbfd99d"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5f51a6c-5e14-4584-b06b-c5ea81043af6"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4682a9ed-25d2-4020-a2a8-69f3dccd0c97}" ma:internalName="TaxCatchAll" ma:showField="CatchAllData" ma:web="f5f51a6c-5e14-4584-b06b-c5ea81043af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A2FFE0B-CFA6-4E99-BEFA-B28AC9BEAEFA}">
  <ds:schemaRefs>
    <ds:schemaRef ds:uri="471f2257-f6b7-43ec-9168-87d2adea705e"/>
    <ds:schemaRef ds:uri="f5f51a6c-5e14-4584-b06b-c5ea81043af6"/>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5B78F21B-653C-40D5-A620-3F67DAA67677}">
  <ds:schemaRefs>
    <ds:schemaRef ds:uri="471f2257-f6b7-43ec-9168-87d2adea705e"/>
    <ds:schemaRef ds:uri="f5f51a6c-5e14-4584-b06b-c5ea81043af6"/>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E6621628-ECA8-4855-B754-C090A17EE5D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PowerPoint Template</Template>
  <Application>Microsoft Office PowerPoint</Application>
  <PresentationFormat>On-screen Show (4:3)</PresentationFormat>
  <Slides>17</Slides>
  <Notes>4</Notes>
  <HiddenSlides>0</HiddenSlides>
  <ScaleCrop>false</ScaleCrop>
  <HeadingPairs>
    <vt:vector size="4" baseType="variant">
      <vt:variant>
        <vt:lpstr>Theme</vt:lpstr>
      </vt:variant>
      <vt:variant>
        <vt:i4>4</vt:i4>
      </vt:variant>
      <vt:variant>
        <vt:lpstr>Slide Titles</vt:lpstr>
      </vt:variant>
      <vt:variant>
        <vt:i4>17</vt:i4>
      </vt:variant>
    </vt:vector>
  </HeadingPairs>
  <TitlesOfParts>
    <vt:vector size="21" baseType="lpstr">
      <vt:lpstr>Slide Layouts</vt:lpstr>
      <vt:lpstr>Disclaimers/Guidance</vt:lpstr>
      <vt:lpstr>Secondary</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KIRF’s</vt:lpstr>
      <vt:lpstr>How are the KIRF’s taught? </vt:lpstr>
      <vt:lpstr>PowerPoint Presentation</vt:lpstr>
      <vt:lpstr>Helping with maths fluency at home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twinkl twinkl</dc:creator>
  <cp:revision>1</cp:revision>
  <dcterms:created xsi:type="dcterms:W3CDTF">2022-05-16T14:02:23Z</dcterms:created>
  <dcterms:modified xsi:type="dcterms:W3CDTF">2026-01-23T07:40:09Z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0x0101004FB8B94C468B5745A0D8E09537332EDF</vt:lpwstr>
  </property>
  <property fmtid="{D5CDD505-2E9C-101B-9397-08002B2CF9AE}" pid="3" name="MediaServiceImageTags">
    <vt:lpwstr/>
  </property>
</Properties>
</file>