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77" r:id="rId6"/>
  </p:sldMasterIdLst>
  <p:notesMasterIdLst>
    <p:notesMasterId r:id="rId42"/>
  </p:notesMasterIdLst>
  <p:handoutMasterIdLst>
    <p:handoutMasterId r:id="rId43"/>
  </p:handoutMasterIdLst>
  <p:sldIdLst>
    <p:sldId id="314" r:id="rId7"/>
    <p:sldId id="315" r:id="rId8"/>
    <p:sldId id="316" r:id="rId9"/>
    <p:sldId id="317" r:id="rId10"/>
    <p:sldId id="318" r:id="rId11"/>
    <p:sldId id="319" r:id="rId12"/>
    <p:sldId id="322" r:id="rId13"/>
    <p:sldId id="320" r:id="rId14"/>
    <p:sldId id="323" r:id="rId15"/>
    <p:sldId id="257" r:id="rId16"/>
    <p:sldId id="287" r:id="rId17"/>
    <p:sldId id="300" r:id="rId18"/>
    <p:sldId id="260" r:id="rId19"/>
    <p:sldId id="261" r:id="rId20"/>
    <p:sldId id="267" r:id="rId21"/>
    <p:sldId id="268" r:id="rId22"/>
    <p:sldId id="277" r:id="rId23"/>
    <p:sldId id="278" r:id="rId24"/>
    <p:sldId id="271" r:id="rId25"/>
    <p:sldId id="312" r:id="rId26"/>
    <p:sldId id="304" r:id="rId27"/>
    <p:sldId id="298" r:id="rId28"/>
    <p:sldId id="288" r:id="rId29"/>
    <p:sldId id="290" r:id="rId30"/>
    <p:sldId id="311" r:id="rId31"/>
    <p:sldId id="291" r:id="rId32"/>
    <p:sldId id="310" r:id="rId33"/>
    <p:sldId id="292" r:id="rId34"/>
    <p:sldId id="293" r:id="rId35"/>
    <p:sldId id="295" r:id="rId36"/>
    <p:sldId id="321" r:id="rId37"/>
    <p:sldId id="301" r:id="rId38"/>
    <p:sldId id="302" r:id="rId39"/>
    <p:sldId id="303" r:id="rId40"/>
    <p:sldId id="276" r:id="rId41"/>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6B10"/>
    <a:srgbClr val="33CC33"/>
    <a:srgbClr val="00CC00"/>
    <a:srgbClr val="808000"/>
    <a:srgbClr val="5F5F5F"/>
    <a:srgbClr val="8B9000"/>
    <a:srgbClr val="34647E"/>
    <a:srgbClr val="5642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31A08E-61BC-5389-1EB6-F4BB187B3391}" v="175" dt="2025-09-08T08:17:16.7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600" y="-6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25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handoutMaster" Target="handoutMasters/handoutMaster1.xml"/><Relationship Id="rId48" Type="http://schemas.microsoft.com/office/2015/10/relationships/revisionInfo" Target="revisionInfo.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91A52F-B93B-4672-8E83-F6F3230552D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6BDC8D4-C760-4413-82B2-826B9AF6685E}">
      <dgm:prSet/>
      <dgm:spPr/>
      <dgm:t>
        <a:bodyPr/>
        <a:lstStyle/>
        <a:p>
          <a:r>
            <a:rPr lang="en-GB" dirty="0"/>
            <a:t>Arrive at school as usual at 8:35</a:t>
          </a:r>
          <a:endParaRPr lang="en-US" dirty="0"/>
        </a:p>
      </dgm:t>
    </dgm:pt>
    <dgm:pt modelId="{F7443F2D-29B4-4872-B80D-69EAC2DAADAA}" type="parTrans" cxnId="{B1D039B8-06E8-4411-A7E4-E85F251F09C3}">
      <dgm:prSet/>
      <dgm:spPr/>
      <dgm:t>
        <a:bodyPr/>
        <a:lstStyle/>
        <a:p>
          <a:endParaRPr lang="en-US"/>
        </a:p>
      </dgm:t>
    </dgm:pt>
    <dgm:pt modelId="{914D9F3D-A24E-416A-8C0F-4FB53136C629}" type="sibTrans" cxnId="{B1D039B8-06E8-4411-A7E4-E85F251F09C3}">
      <dgm:prSet/>
      <dgm:spPr/>
      <dgm:t>
        <a:bodyPr/>
        <a:lstStyle/>
        <a:p>
          <a:endParaRPr lang="en-US"/>
        </a:p>
      </dgm:t>
    </dgm:pt>
    <dgm:pt modelId="{672510B7-6363-42D5-A43B-C710FAA5968B}">
      <dgm:prSet/>
      <dgm:spPr/>
      <dgm:t>
        <a:bodyPr/>
        <a:lstStyle/>
        <a:p>
          <a:r>
            <a:rPr lang="en-GB" dirty="0"/>
            <a:t>Leave luggage outside classrooms</a:t>
          </a:r>
          <a:endParaRPr lang="en-US" dirty="0"/>
        </a:p>
      </dgm:t>
    </dgm:pt>
    <dgm:pt modelId="{D586E59F-4EBC-4956-9CBA-003D33E4AB54}" type="parTrans" cxnId="{0DD36112-34EE-4607-8028-D6135D331314}">
      <dgm:prSet/>
      <dgm:spPr/>
      <dgm:t>
        <a:bodyPr/>
        <a:lstStyle/>
        <a:p>
          <a:endParaRPr lang="en-US"/>
        </a:p>
      </dgm:t>
    </dgm:pt>
    <dgm:pt modelId="{5BE9ECCB-BDFA-4CF4-9E6D-162DB8DEED5F}" type="sibTrans" cxnId="{0DD36112-34EE-4607-8028-D6135D331314}">
      <dgm:prSet/>
      <dgm:spPr/>
      <dgm:t>
        <a:bodyPr/>
        <a:lstStyle/>
        <a:p>
          <a:endParaRPr lang="en-US"/>
        </a:p>
      </dgm:t>
    </dgm:pt>
    <dgm:pt modelId="{F215FE6F-0B00-4DF7-BF56-3CA667860079}">
      <dgm:prSet/>
      <dgm:spPr/>
      <dgm:t>
        <a:bodyPr/>
        <a:lstStyle/>
        <a:p>
          <a:r>
            <a:rPr lang="en-GB" dirty="0"/>
            <a:t>Mrs Davies will collect any medicines</a:t>
          </a:r>
          <a:endParaRPr lang="en-US" dirty="0"/>
        </a:p>
      </dgm:t>
    </dgm:pt>
    <dgm:pt modelId="{EC9FE625-707E-4D49-AC85-03B716994585}" type="parTrans" cxnId="{EB945B81-041F-4F6C-A20D-44883BFB4CE8}">
      <dgm:prSet/>
      <dgm:spPr/>
      <dgm:t>
        <a:bodyPr/>
        <a:lstStyle/>
        <a:p>
          <a:endParaRPr lang="en-US"/>
        </a:p>
      </dgm:t>
    </dgm:pt>
    <dgm:pt modelId="{B6363B59-8B5F-4922-BD48-0B94EB58B20D}" type="sibTrans" cxnId="{EB945B81-041F-4F6C-A20D-44883BFB4CE8}">
      <dgm:prSet/>
      <dgm:spPr/>
      <dgm:t>
        <a:bodyPr/>
        <a:lstStyle/>
        <a:p>
          <a:endParaRPr lang="en-US"/>
        </a:p>
      </dgm:t>
    </dgm:pt>
    <dgm:pt modelId="{F93162AD-1CB8-4DD4-99B0-E03F7394B860}">
      <dgm:prSet/>
      <dgm:spPr/>
      <dgm:t>
        <a:bodyPr/>
        <a:lstStyle/>
        <a:p>
          <a:r>
            <a:rPr lang="en-GB" dirty="0"/>
            <a:t>We are aiming to leave school at 9:45</a:t>
          </a:r>
          <a:endParaRPr lang="en-US" dirty="0"/>
        </a:p>
      </dgm:t>
    </dgm:pt>
    <dgm:pt modelId="{2D357A1A-F82D-4695-9D2E-D35C19FABEF4}" type="parTrans" cxnId="{F7D87DEB-B079-4BDB-8DFD-7A4471C0449F}">
      <dgm:prSet/>
      <dgm:spPr/>
      <dgm:t>
        <a:bodyPr/>
        <a:lstStyle/>
        <a:p>
          <a:endParaRPr lang="en-US"/>
        </a:p>
      </dgm:t>
    </dgm:pt>
    <dgm:pt modelId="{E226C300-DFAD-40DD-BD72-051009613F73}" type="sibTrans" cxnId="{F7D87DEB-B079-4BDB-8DFD-7A4471C0449F}">
      <dgm:prSet/>
      <dgm:spPr/>
      <dgm:t>
        <a:bodyPr/>
        <a:lstStyle/>
        <a:p>
          <a:endParaRPr lang="en-US"/>
        </a:p>
      </dgm:t>
    </dgm:pt>
    <dgm:pt modelId="{C8747F9A-58C0-4936-820A-F1EA7AD13FAA}">
      <dgm:prSet/>
      <dgm:spPr/>
      <dgm:t>
        <a:bodyPr/>
        <a:lstStyle/>
        <a:p>
          <a:r>
            <a:rPr lang="en-GB"/>
            <a:t>If you are unable to get your child to school at these times please let us know!</a:t>
          </a:r>
          <a:endParaRPr lang="en-US"/>
        </a:p>
      </dgm:t>
    </dgm:pt>
    <dgm:pt modelId="{00DAC675-8C63-465F-ABA1-16E6E1AF7687}" type="parTrans" cxnId="{D334B419-13FF-4183-8DE6-6406F3D80210}">
      <dgm:prSet/>
      <dgm:spPr/>
      <dgm:t>
        <a:bodyPr/>
        <a:lstStyle/>
        <a:p>
          <a:endParaRPr lang="en-US"/>
        </a:p>
      </dgm:t>
    </dgm:pt>
    <dgm:pt modelId="{65046B65-CD55-4476-8A65-74DF330B442B}" type="sibTrans" cxnId="{D334B419-13FF-4183-8DE6-6406F3D80210}">
      <dgm:prSet/>
      <dgm:spPr/>
      <dgm:t>
        <a:bodyPr/>
        <a:lstStyle/>
        <a:p>
          <a:endParaRPr lang="en-US"/>
        </a:p>
      </dgm:t>
    </dgm:pt>
    <dgm:pt modelId="{9E1A7B00-BE07-4975-AAFB-77DD78F62D5F}" type="pres">
      <dgm:prSet presAssocID="{7B91A52F-B93B-4672-8E83-F6F3230552D6}" presName="linear" presStyleCnt="0">
        <dgm:presLayoutVars>
          <dgm:animLvl val="lvl"/>
          <dgm:resizeHandles val="exact"/>
        </dgm:presLayoutVars>
      </dgm:prSet>
      <dgm:spPr/>
    </dgm:pt>
    <dgm:pt modelId="{3D7D8B3F-C9DC-4C80-8872-AA382C8E5ABB}" type="pres">
      <dgm:prSet presAssocID="{56BDC8D4-C760-4413-82B2-826B9AF6685E}" presName="parentText" presStyleLbl="node1" presStyleIdx="0" presStyleCnt="5">
        <dgm:presLayoutVars>
          <dgm:chMax val="0"/>
          <dgm:bulletEnabled val="1"/>
        </dgm:presLayoutVars>
      </dgm:prSet>
      <dgm:spPr/>
    </dgm:pt>
    <dgm:pt modelId="{197E3980-96D8-4BA2-8D5C-4EC6679CE16B}" type="pres">
      <dgm:prSet presAssocID="{914D9F3D-A24E-416A-8C0F-4FB53136C629}" presName="spacer" presStyleCnt="0"/>
      <dgm:spPr/>
    </dgm:pt>
    <dgm:pt modelId="{23BDE520-1537-4525-814F-64B21A673E1F}" type="pres">
      <dgm:prSet presAssocID="{672510B7-6363-42D5-A43B-C710FAA5968B}" presName="parentText" presStyleLbl="node1" presStyleIdx="1" presStyleCnt="5">
        <dgm:presLayoutVars>
          <dgm:chMax val="0"/>
          <dgm:bulletEnabled val="1"/>
        </dgm:presLayoutVars>
      </dgm:prSet>
      <dgm:spPr/>
    </dgm:pt>
    <dgm:pt modelId="{DFFD23B9-B8C1-4913-95BB-9CED9A065E9D}" type="pres">
      <dgm:prSet presAssocID="{5BE9ECCB-BDFA-4CF4-9E6D-162DB8DEED5F}" presName="spacer" presStyleCnt="0"/>
      <dgm:spPr/>
    </dgm:pt>
    <dgm:pt modelId="{3D804C32-2F33-4652-B829-6FC298AC4496}" type="pres">
      <dgm:prSet presAssocID="{F215FE6F-0B00-4DF7-BF56-3CA667860079}" presName="parentText" presStyleLbl="node1" presStyleIdx="2" presStyleCnt="5">
        <dgm:presLayoutVars>
          <dgm:chMax val="0"/>
          <dgm:bulletEnabled val="1"/>
        </dgm:presLayoutVars>
      </dgm:prSet>
      <dgm:spPr/>
    </dgm:pt>
    <dgm:pt modelId="{FBA8C42A-6489-42A1-8979-30E4F044DE70}" type="pres">
      <dgm:prSet presAssocID="{B6363B59-8B5F-4922-BD48-0B94EB58B20D}" presName="spacer" presStyleCnt="0"/>
      <dgm:spPr/>
    </dgm:pt>
    <dgm:pt modelId="{D808DB0D-FEB6-4CB6-ABBD-8DC8689E85AC}" type="pres">
      <dgm:prSet presAssocID="{F93162AD-1CB8-4DD4-99B0-E03F7394B860}" presName="parentText" presStyleLbl="node1" presStyleIdx="3" presStyleCnt="5">
        <dgm:presLayoutVars>
          <dgm:chMax val="0"/>
          <dgm:bulletEnabled val="1"/>
        </dgm:presLayoutVars>
      </dgm:prSet>
      <dgm:spPr/>
    </dgm:pt>
    <dgm:pt modelId="{A8926768-27B1-4F08-860D-E95ACD321D2F}" type="pres">
      <dgm:prSet presAssocID="{E226C300-DFAD-40DD-BD72-051009613F73}" presName="spacer" presStyleCnt="0"/>
      <dgm:spPr/>
    </dgm:pt>
    <dgm:pt modelId="{3D64FDFE-BCF2-4FFE-9E7D-4A011E47AC04}" type="pres">
      <dgm:prSet presAssocID="{C8747F9A-58C0-4936-820A-F1EA7AD13FAA}" presName="parentText" presStyleLbl="node1" presStyleIdx="4" presStyleCnt="5">
        <dgm:presLayoutVars>
          <dgm:chMax val="0"/>
          <dgm:bulletEnabled val="1"/>
        </dgm:presLayoutVars>
      </dgm:prSet>
      <dgm:spPr/>
    </dgm:pt>
  </dgm:ptLst>
  <dgm:cxnLst>
    <dgm:cxn modelId="{F7E9AE00-4AB1-4C2D-A02A-AEBED09F0677}" type="presOf" srcId="{56BDC8D4-C760-4413-82B2-826B9AF6685E}" destId="{3D7D8B3F-C9DC-4C80-8872-AA382C8E5ABB}" srcOrd="0" destOrd="0" presId="urn:microsoft.com/office/officeart/2005/8/layout/vList2"/>
    <dgm:cxn modelId="{0899C20B-062D-479B-8257-3147DA9D7510}" type="presOf" srcId="{F215FE6F-0B00-4DF7-BF56-3CA667860079}" destId="{3D804C32-2F33-4652-B829-6FC298AC4496}" srcOrd="0" destOrd="0" presId="urn:microsoft.com/office/officeart/2005/8/layout/vList2"/>
    <dgm:cxn modelId="{0DD36112-34EE-4607-8028-D6135D331314}" srcId="{7B91A52F-B93B-4672-8E83-F6F3230552D6}" destId="{672510B7-6363-42D5-A43B-C710FAA5968B}" srcOrd="1" destOrd="0" parTransId="{D586E59F-4EBC-4956-9CBA-003D33E4AB54}" sibTransId="{5BE9ECCB-BDFA-4CF4-9E6D-162DB8DEED5F}"/>
    <dgm:cxn modelId="{D334B419-13FF-4183-8DE6-6406F3D80210}" srcId="{7B91A52F-B93B-4672-8E83-F6F3230552D6}" destId="{C8747F9A-58C0-4936-820A-F1EA7AD13FAA}" srcOrd="4" destOrd="0" parTransId="{00DAC675-8C63-465F-ABA1-16E6E1AF7687}" sibTransId="{65046B65-CD55-4476-8A65-74DF330B442B}"/>
    <dgm:cxn modelId="{6F085255-DAC5-45A0-AC20-EA3B77756656}" type="presOf" srcId="{7B91A52F-B93B-4672-8E83-F6F3230552D6}" destId="{9E1A7B00-BE07-4975-AAFB-77DD78F62D5F}" srcOrd="0" destOrd="0" presId="urn:microsoft.com/office/officeart/2005/8/layout/vList2"/>
    <dgm:cxn modelId="{3E6FD955-8494-425F-B2D9-3822B681352F}" type="presOf" srcId="{672510B7-6363-42D5-A43B-C710FAA5968B}" destId="{23BDE520-1537-4525-814F-64B21A673E1F}" srcOrd="0" destOrd="0" presId="urn:microsoft.com/office/officeart/2005/8/layout/vList2"/>
    <dgm:cxn modelId="{86FA8E77-5864-4316-8485-C05AE3D33258}" type="presOf" srcId="{F93162AD-1CB8-4DD4-99B0-E03F7394B860}" destId="{D808DB0D-FEB6-4CB6-ABBD-8DC8689E85AC}" srcOrd="0" destOrd="0" presId="urn:microsoft.com/office/officeart/2005/8/layout/vList2"/>
    <dgm:cxn modelId="{EB945B81-041F-4F6C-A20D-44883BFB4CE8}" srcId="{7B91A52F-B93B-4672-8E83-F6F3230552D6}" destId="{F215FE6F-0B00-4DF7-BF56-3CA667860079}" srcOrd="2" destOrd="0" parTransId="{EC9FE625-707E-4D49-AC85-03B716994585}" sibTransId="{B6363B59-8B5F-4922-BD48-0B94EB58B20D}"/>
    <dgm:cxn modelId="{8F460AA3-F511-4341-9D79-54E47D98209A}" type="presOf" srcId="{C8747F9A-58C0-4936-820A-F1EA7AD13FAA}" destId="{3D64FDFE-BCF2-4FFE-9E7D-4A011E47AC04}" srcOrd="0" destOrd="0" presId="urn:microsoft.com/office/officeart/2005/8/layout/vList2"/>
    <dgm:cxn modelId="{B1D039B8-06E8-4411-A7E4-E85F251F09C3}" srcId="{7B91A52F-B93B-4672-8E83-F6F3230552D6}" destId="{56BDC8D4-C760-4413-82B2-826B9AF6685E}" srcOrd="0" destOrd="0" parTransId="{F7443F2D-29B4-4872-B80D-69EAC2DAADAA}" sibTransId="{914D9F3D-A24E-416A-8C0F-4FB53136C629}"/>
    <dgm:cxn modelId="{F7D87DEB-B079-4BDB-8DFD-7A4471C0449F}" srcId="{7B91A52F-B93B-4672-8E83-F6F3230552D6}" destId="{F93162AD-1CB8-4DD4-99B0-E03F7394B860}" srcOrd="3" destOrd="0" parTransId="{2D357A1A-F82D-4695-9D2E-D35C19FABEF4}" sibTransId="{E226C300-DFAD-40DD-BD72-051009613F73}"/>
    <dgm:cxn modelId="{128038B5-017A-4540-A54A-23C21D88914A}" type="presParOf" srcId="{9E1A7B00-BE07-4975-AAFB-77DD78F62D5F}" destId="{3D7D8B3F-C9DC-4C80-8872-AA382C8E5ABB}" srcOrd="0" destOrd="0" presId="urn:microsoft.com/office/officeart/2005/8/layout/vList2"/>
    <dgm:cxn modelId="{BF140226-913C-4020-9C27-9B2BF3EBC3B1}" type="presParOf" srcId="{9E1A7B00-BE07-4975-AAFB-77DD78F62D5F}" destId="{197E3980-96D8-4BA2-8D5C-4EC6679CE16B}" srcOrd="1" destOrd="0" presId="urn:microsoft.com/office/officeart/2005/8/layout/vList2"/>
    <dgm:cxn modelId="{607888D9-73B5-4C46-B2E0-208380F7E990}" type="presParOf" srcId="{9E1A7B00-BE07-4975-AAFB-77DD78F62D5F}" destId="{23BDE520-1537-4525-814F-64B21A673E1F}" srcOrd="2" destOrd="0" presId="urn:microsoft.com/office/officeart/2005/8/layout/vList2"/>
    <dgm:cxn modelId="{3AECF6B2-F163-4C46-B8CE-45773E774FF5}" type="presParOf" srcId="{9E1A7B00-BE07-4975-AAFB-77DD78F62D5F}" destId="{DFFD23B9-B8C1-4913-95BB-9CED9A065E9D}" srcOrd="3" destOrd="0" presId="urn:microsoft.com/office/officeart/2005/8/layout/vList2"/>
    <dgm:cxn modelId="{52757DC0-141D-4174-AFA7-507E2446F6C0}" type="presParOf" srcId="{9E1A7B00-BE07-4975-AAFB-77DD78F62D5F}" destId="{3D804C32-2F33-4652-B829-6FC298AC4496}" srcOrd="4" destOrd="0" presId="urn:microsoft.com/office/officeart/2005/8/layout/vList2"/>
    <dgm:cxn modelId="{69BBB2E4-442B-4793-B32D-E07AA2337974}" type="presParOf" srcId="{9E1A7B00-BE07-4975-AAFB-77DD78F62D5F}" destId="{FBA8C42A-6489-42A1-8979-30E4F044DE70}" srcOrd="5" destOrd="0" presId="urn:microsoft.com/office/officeart/2005/8/layout/vList2"/>
    <dgm:cxn modelId="{5818EE4E-5648-454D-B18B-9BB9AC5E8F0F}" type="presParOf" srcId="{9E1A7B00-BE07-4975-AAFB-77DD78F62D5F}" destId="{D808DB0D-FEB6-4CB6-ABBD-8DC8689E85AC}" srcOrd="6" destOrd="0" presId="urn:microsoft.com/office/officeart/2005/8/layout/vList2"/>
    <dgm:cxn modelId="{61861604-A9C7-47B3-9BB4-4F0E81ADF143}" type="presParOf" srcId="{9E1A7B00-BE07-4975-AAFB-77DD78F62D5F}" destId="{A8926768-27B1-4F08-860D-E95ACD321D2F}" srcOrd="7" destOrd="0" presId="urn:microsoft.com/office/officeart/2005/8/layout/vList2"/>
    <dgm:cxn modelId="{51917A26-1EB4-4624-9632-9E8981FC01E5}" type="presParOf" srcId="{9E1A7B00-BE07-4975-AAFB-77DD78F62D5F}" destId="{3D64FDFE-BCF2-4FFE-9E7D-4A011E47AC0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436828-A552-4C9E-B46A-13DB0785EBA8}"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1981529-2B4E-4C95-A08E-C84D6302953E}">
      <dgm:prSet/>
      <dgm:spPr/>
      <dgm:t>
        <a:bodyPr/>
        <a:lstStyle/>
        <a:p>
          <a:r>
            <a:rPr lang="en-GB"/>
            <a:t>A specific Bowles medicine form needs to be completed.  You can pick up one of these today.</a:t>
          </a:r>
          <a:endParaRPr lang="en-US"/>
        </a:p>
      </dgm:t>
    </dgm:pt>
    <dgm:pt modelId="{A91BDF84-ED99-4339-A104-391A7E5410E8}" type="parTrans" cxnId="{F7CC5847-105D-4E5F-B20F-4CBF3E361D4E}">
      <dgm:prSet/>
      <dgm:spPr/>
      <dgm:t>
        <a:bodyPr/>
        <a:lstStyle/>
        <a:p>
          <a:endParaRPr lang="en-US"/>
        </a:p>
      </dgm:t>
    </dgm:pt>
    <dgm:pt modelId="{69793F60-88C0-4EB9-B2A9-E158CAC91B12}" type="sibTrans" cxnId="{F7CC5847-105D-4E5F-B20F-4CBF3E361D4E}">
      <dgm:prSet/>
      <dgm:spPr/>
      <dgm:t>
        <a:bodyPr/>
        <a:lstStyle/>
        <a:p>
          <a:endParaRPr lang="en-US"/>
        </a:p>
      </dgm:t>
    </dgm:pt>
    <dgm:pt modelId="{C8F74038-AE58-4098-8D34-10DB7F2B4135}">
      <dgm:prSet/>
      <dgm:spPr/>
      <dgm:t>
        <a:bodyPr/>
        <a:lstStyle/>
        <a:p>
          <a:r>
            <a:rPr lang="en-GB" dirty="0"/>
            <a:t>This must be handed in to Mrs Davies before we leave on the day, or ideally if it could be handed into the office on Thursday or Friday.</a:t>
          </a:r>
          <a:endParaRPr lang="en-US" dirty="0"/>
        </a:p>
      </dgm:t>
    </dgm:pt>
    <dgm:pt modelId="{D66B9DC1-4B7C-4805-A789-9E34A03E7DA5}" type="parTrans" cxnId="{85F9F733-7396-458F-A240-EDC66E4ED877}">
      <dgm:prSet/>
      <dgm:spPr/>
      <dgm:t>
        <a:bodyPr/>
        <a:lstStyle/>
        <a:p>
          <a:endParaRPr lang="en-US"/>
        </a:p>
      </dgm:t>
    </dgm:pt>
    <dgm:pt modelId="{CED2153B-465A-421C-B365-1BA21D8BCF6B}" type="sibTrans" cxnId="{85F9F733-7396-458F-A240-EDC66E4ED877}">
      <dgm:prSet/>
      <dgm:spPr/>
      <dgm:t>
        <a:bodyPr/>
        <a:lstStyle/>
        <a:p>
          <a:endParaRPr lang="en-US"/>
        </a:p>
      </dgm:t>
    </dgm:pt>
    <dgm:pt modelId="{8B0B0A15-6C18-49A3-9E97-AE689D10B76D}">
      <dgm:prSet/>
      <dgm:spPr/>
      <dgm:t>
        <a:bodyPr/>
        <a:lstStyle/>
        <a:p>
          <a:r>
            <a:rPr lang="en-GB" dirty="0"/>
            <a:t>Please include travel sickness medicine for the journey home, but also for the 2 trips whilst we are there.</a:t>
          </a:r>
          <a:endParaRPr lang="en-US" dirty="0"/>
        </a:p>
      </dgm:t>
    </dgm:pt>
    <dgm:pt modelId="{1A14895E-C23F-4D7F-B165-FC061E761C13}" type="parTrans" cxnId="{57E9FE43-754F-4942-893D-DE41DA65DC48}">
      <dgm:prSet/>
      <dgm:spPr/>
      <dgm:t>
        <a:bodyPr/>
        <a:lstStyle/>
        <a:p>
          <a:endParaRPr lang="en-US"/>
        </a:p>
      </dgm:t>
    </dgm:pt>
    <dgm:pt modelId="{13847751-9E40-408B-B52D-29F16B310DA2}" type="sibTrans" cxnId="{57E9FE43-754F-4942-893D-DE41DA65DC48}">
      <dgm:prSet/>
      <dgm:spPr/>
      <dgm:t>
        <a:bodyPr/>
        <a:lstStyle/>
        <a:p>
          <a:endParaRPr lang="en-US"/>
        </a:p>
      </dgm:t>
    </dgm:pt>
    <dgm:pt modelId="{98DB63D9-E184-4D92-BC1D-730A48673DF7}">
      <dgm:prSet/>
      <dgm:spPr/>
      <dgm:t>
        <a:bodyPr/>
        <a:lstStyle/>
        <a:p>
          <a:r>
            <a:rPr lang="en-GB" b="1" dirty="0"/>
            <a:t>All medicines must be in their original packaging and the child’s name (on the bottle or packaging) with patient information leaflet.</a:t>
          </a:r>
          <a:endParaRPr lang="en-US" dirty="0"/>
        </a:p>
      </dgm:t>
    </dgm:pt>
    <dgm:pt modelId="{9892AF06-C39E-4400-B073-18732EA51132}" type="parTrans" cxnId="{0BF7E77A-BAA3-4259-AE59-5861D1030840}">
      <dgm:prSet/>
      <dgm:spPr/>
      <dgm:t>
        <a:bodyPr/>
        <a:lstStyle/>
        <a:p>
          <a:endParaRPr lang="en-US"/>
        </a:p>
      </dgm:t>
    </dgm:pt>
    <dgm:pt modelId="{20DD941D-ADF5-436F-95F3-4F6C4C7C1E0F}" type="sibTrans" cxnId="{0BF7E77A-BAA3-4259-AE59-5861D1030840}">
      <dgm:prSet/>
      <dgm:spPr/>
      <dgm:t>
        <a:bodyPr/>
        <a:lstStyle/>
        <a:p>
          <a:endParaRPr lang="en-US"/>
        </a:p>
      </dgm:t>
    </dgm:pt>
    <dgm:pt modelId="{C3BA8E45-9713-4E12-8F34-85FFE3F4DECA}">
      <dgm:prSet/>
      <dgm:spPr/>
      <dgm:t>
        <a:bodyPr/>
        <a:lstStyle/>
        <a:p>
          <a:r>
            <a:rPr lang="en-GB" dirty="0"/>
            <a:t>All medicines which are currently at school will also be brought on the trip along with their paperwork.</a:t>
          </a:r>
          <a:endParaRPr lang="en-US" dirty="0"/>
        </a:p>
      </dgm:t>
    </dgm:pt>
    <dgm:pt modelId="{70B1D22D-5250-4C08-9083-4BB007113DDF}" type="parTrans" cxnId="{0F72BCC3-0B68-4F20-849A-4450ECFE9F8D}">
      <dgm:prSet/>
      <dgm:spPr/>
      <dgm:t>
        <a:bodyPr/>
        <a:lstStyle/>
        <a:p>
          <a:endParaRPr lang="en-US"/>
        </a:p>
      </dgm:t>
    </dgm:pt>
    <dgm:pt modelId="{A4A230C2-A57C-47AA-80DE-0691AA22503E}" type="sibTrans" cxnId="{0F72BCC3-0B68-4F20-849A-4450ECFE9F8D}">
      <dgm:prSet/>
      <dgm:spPr/>
      <dgm:t>
        <a:bodyPr/>
        <a:lstStyle/>
        <a:p>
          <a:endParaRPr lang="en-US"/>
        </a:p>
      </dgm:t>
    </dgm:pt>
    <dgm:pt modelId="{EC2C4D1A-D6EF-47DF-8175-942F678B9BA6}">
      <dgm:prSet/>
      <dgm:spPr/>
      <dgm:t>
        <a:bodyPr/>
        <a:lstStyle/>
        <a:p>
          <a:r>
            <a:rPr lang="en-US" dirty="0"/>
            <a:t>We can not administer any alternative treatments such as homeopathic medication or supplements (unless prescribed).  </a:t>
          </a:r>
        </a:p>
      </dgm:t>
    </dgm:pt>
    <dgm:pt modelId="{A9C145E1-9D97-4D9F-B9F7-172A02EB6626}" type="parTrans" cxnId="{43BD9D99-ACB3-428E-A0F8-ED27E4DA6BEA}">
      <dgm:prSet/>
      <dgm:spPr/>
      <dgm:t>
        <a:bodyPr/>
        <a:lstStyle/>
        <a:p>
          <a:endParaRPr lang="en-GB"/>
        </a:p>
      </dgm:t>
    </dgm:pt>
    <dgm:pt modelId="{6CA6FA7D-8B51-4A9E-B7BD-8BEDFF3F7186}" type="sibTrans" cxnId="{43BD9D99-ACB3-428E-A0F8-ED27E4DA6BEA}">
      <dgm:prSet/>
      <dgm:spPr/>
      <dgm:t>
        <a:bodyPr/>
        <a:lstStyle/>
        <a:p>
          <a:endParaRPr lang="en-GB"/>
        </a:p>
      </dgm:t>
    </dgm:pt>
    <dgm:pt modelId="{47A95F95-BE72-4B08-B1C1-6BBDD14F82E2}" type="pres">
      <dgm:prSet presAssocID="{AF436828-A552-4C9E-B46A-13DB0785EBA8}" presName="linear" presStyleCnt="0">
        <dgm:presLayoutVars>
          <dgm:animLvl val="lvl"/>
          <dgm:resizeHandles val="exact"/>
        </dgm:presLayoutVars>
      </dgm:prSet>
      <dgm:spPr/>
    </dgm:pt>
    <dgm:pt modelId="{E2799E86-E9A2-48B3-A74F-4F2C9135BA2F}" type="pres">
      <dgm:prSet presAssocID="{51981529-2B4E-4C95-A08E-C84D6302953E}" presName="parentText" presStyleLbl="node1" presStyleIdx="0" presStyleCnt="6">
        <dgm:presLayoutVars>
          <dgm:chMax val="0"/>
          <dgm:bulletEnabled val="1"/>
        </dgm:presLayoutVars>
      </dgm:prSet>
      <dgm:spPr/>
    </dgm:pt>
    <dgm:pt modelId="{118E649B-39A9-45D7-B4E1-6887E66D961E}" type="pres">
      <dgm:prSet presAssocID="{69793F60-88C0-4EB9-B2A9-E158CAC91B12}" presName="spacer" presStyleCnt="0"/>
      <dgm:spPr/>
    </dgm:pt>
    <dgm:pt modelId="{6F769063-AAA1-4758-850B-079BF2962181}" type="pres">
      <dgm:prSet presAssocID="{C8F74038-AE58-4098-8D34-10DB7F2B4135}" presName="parentText" presStyleLbl="node1" presStyleIdx="1" presStyleCnt="6">
        <dgm:presLayoutVars>
          <dgm:chMax val="0"/>
          <dgm:bulletEnabled val="1"/>
        </dgm:presLayoutVars>
      </dgm:prSet>
      <dgm:spPr/>
    </dgm:pt>
    <dgm:pt modelId="{5B0B1F75-F17B-49F5-8E2B-A914123FE97D}" type="pres">
      <dgm:prSet presAssocID="{CED2153B-465A-421C-B365-1BA21D8BCF6B}" presName="spacer" presStyleCnt="0"/>
      <dgm:spPr/>
    </dgm:pt>
    <dgm:pt modelId="{80F68F79-246E-42C6-B0A8-39892C418726}" type="pres">
      <dgm:prSet presAssocID="{8B0B0A15-6C18-49A3-9E97-AE689D10B76D}" presName="parentText" presStyleLbl="node1" presStyleIdx="2" presStyleCnt="6">
        <dgm:presLayoutVars>
          <dgm:chMax val="0"/>
          <dgm:bulletEnabled val="1"/>
        </dgm:presLayoutVars>
      </dgm:prSet>
      <dgm:spPr/>
    </dgm:pt>
    <dgm:pt modelId="{89C1522B-3A1E-4DAE-B575-1140E0F4419E}" type="pres">
      <dgm:prSet presAssocID="{13847751-9E40-408B-B52D-29F16B310DA2}" presName="spacer" presStyleCnt="0"/>
      <dgm:spPr/>
    </dgm:pt>
    <dgm:pt modelId="{B7E59845-CE74-416C-80F8-934F4FA23910}" type="pres">
      <dgm:prSet presAssocID="{98DB63D9-E184-4D92-BC1D-730A48673DF7}" presName="parentText" presStyleLbl="node1" presStyleIdx="3" presStyleCnt="6">
        <dgm:presLayoutVars>
          <dgm:chMax val="0"/>
          <dgm:bulletEnabled val="1"/>
        </dgm:presLayoutVars>
      </dgm:prSet>
      <dgm:spPr/>
    </dgm:pt>
    <dgm:pt modelId="{C2869DA7-8BAA-492D-9E25-40E541FA0DAE}" type="pres">
      <dgm:prSet presAssocID="{20DD941D-ADF5-436F-95F3-4F6C4C7C1E0F}" presName="spacer" presStyleCnt="0"/>
      <dgm:spPr/>
    </dgm:pt>
    <dgm:pt modelId="{B5996851-F2E7-442F-B08A-A3D4AE282F5E}" type="pres">
      <dgm:prSet presAssocID="{C3BA8E45-9713-4E12-8F34-85FFE3F4DECA}" presName="parentText" presStyleLbl="node1" presStyleIdx="4" presStyleCnt="6">
        <dgm:presLayoutVars>
          <dgm:chMax val="0"/>
          <dgm:bulletEnabled val="1"/>
        </dgm:presLayoutVars>
      </dgm:prSet>
      <dgm:spPr/>
    </dgm:pt>
    <dgm:pt modelId="{02DDDB2E-1759-41C8-AE73-5ED9CA87B5FB}" type="pres">
      <dgm:prSet presAssocID="{A4A230C2-A57C-47AA-80DE-0691AA22503E}" presName="spacer" presStyleCnt="0"/>
      <dgm:spPr/>
    </dgm:pt>
    <dgm:pt modelId="{97B9E2E6-1F6A-4E20-B496-C08EE2C82B4F}" type="pres">
      <dgm:prSet presAssocID="{EC2C4D1A-D6EF-47DF-8175-942F678B9BA6}" presName="parentText" presStyleLbl="node1" presStyleIdx="5" presStyleCnt="6">
        <dgm:presLayoutVars>
          <dgm:chMax val="0"/>
          <dgm:bulletEnabled val="1"/>
        </dgm:presLayoutVars>
      </dgm:prSet>
      <dgm:spPr/>
    </dgm:pt>
  </dgm:ptLst>
  <dgm:cxnLst>
    <dgm:cxn modelId="{8756CB11-AF03-4655-91B8-4E4823B69DD7}" type="presOf" srcId="{C8F74038-AE58-4098-8D34-10DB7F2B4135}" destId="{6F769063-AAA1-4758-850B-079BF2962181}" srcOrd="0" destOrd="0" presId="urn:microsoft.com/office/officeart/2005/8/layout/vList2"/>
    <dgm:cxn modelId="{3D33DD13-5B12-4157-BA3F-7B606FF43AA3}" type="presOf" srcId="{EC2C4D1A-D6EF-47DF-8175-942F678B9BA6}" destId="{97B9E2E6-1F6A-4E20-B496-C08EE2C82B4F}" srcOrd="0" destOrd="0" presId="urn:microsoft.com/office/officeart/2005/8/layout/vList2"/>
    <dgm:cxn modelId="{510CCD17-CB23-4D5A-8E01-E36CA6D3CE05}" type="presOf" srcId="{8B0B0A15-6C18-49A3-9E97-AE689D10B76D}" destId="{80F68F79-246E-42C6-B0A8-39892C418726}" srcOrd="0" destOrd="0" presId="urn:microsoft.com/office/officeart/2005/8/layout/vList2"/>
    <dgm:cxn modelId="{85F9F733-7396-458F-A240-EDC66E4ED877}" srcId="{AF436828-A552-4C9E-B46A-13DB0785EBA8}" destId="{C8F74038-AE58-4098-8D34-10DB7F2B4135}" srcOrd="1" destOrd="0" parTransId="{D66B9DC1-4B7C-4805-A789-9E34A03E7DA5}" sibTransId="{CED2153B-465A-421C-B365-1BA21D8BCF6B}"/>
    <dgm:cxn modelId="{102BC543-8C34-483E-8E1F-9B0B271D7B4A}" type="presOf" srcId="{51981529-2B4E-4C95-A08E-C84D6302953E}" destId="{E2799E86-E9A2-48B3-A74F-4F2C9135BA2F}" srcOrd="0" destOrd="0" presId="urn:microsoft.com/office/officeart/2005/8/layout/vList2"/>
    <dgm:cxn modelId="{57E9FE43-754F-4942-893D-DE41DA65DC48}" srcId="{AF436828-A552-4C9E-B46A-13DB0785EBA8}" destId="{8B0B0A15-6C18-49A3-9E97-AE689D10B76D}" srcOrd="2" destOrd="0" parTransId="{1A14895E-C23F-4D7F-B165-FC061E761C13}" sibTransId="{13847751-9E40-408B-B52D-29F16B310DA2}"/>
    <dgm:cxn modelId="{F7CC5847-105D-4E5F-B20F-4CBF3E361D4E}" srcId="{AF436828-A552-4C9E-B46A-13DB0785EBA8}" destId="{51981529-2B4E-4C95-A08E-C84D6302953E}" srcOrd="0" destOrd="0" parTransId="{A91BDF84-ED99-4339-A104-391A7E5410E8}" sibTransId="{69793F60-88C0-4EB9-B2A9-E158CAC91B12}"/>
    <dgm:cxn modelId="{F66FE857-8F38-49E0-9BBF-8E1EFABA49BB}" type="presOf" srcId="{98DB63D9-E184-4D92-BC1D-730A48673DF7}" destId="{B7E59845-CE74-416C-80F8-934F4FA23910}" srcOrd="0" destOrd="0" presId="urn:microsoft.com/office/officeart/2005/8/layout/vList2"/>
    <dgm:cxn modelId="{0BF7E77A-BAA3-4259-AE59-5861D1030840}" srcId="{AF436828-A552-4C9E-B46A-13DB0785EBA8}" destId="{98DB63D9-E184-4D92-BC1D-730A48673DF7}" srcOrd="3" destOrd="0" parTransId="{9892AF06-C39E-4400-B073-18732EA51132}" sibTransId="{20DD941D-ADF5-436F-95F3-4F6C4C7C1E0F}"/>
    <dgm:cxn modelId="{43BD9D99-ACB3-428E-A0F8-ED27E4DA6BEA}" srcId="{AF436828-A552-4C9E-B46A-13DB0785EBA8}" destId="{EC2C4D1A-D6EF-47DF-8175-942F678B9BA6}" srcOrd="5" destOrd="0" parTransId="{A9C145E1-9D97-4D9F-B9F7-172A02EB6626}" sibTransId="{6CA6FA7D-8B51-4A9E-B7BD-8BEDFF3F7186}"/>
    <dgm:cxn modelId="{370A02B2-72DD-498F-B9AD-374C59967FA3}" type="presOf" srcId="{C3BA8E45-9713-4E12-8F34-85FFE3F4DECA}" destId="{B5996851-F2E7-442F-B08A-A3D4AE282F5E}" srcOrd="0" destOrd="0" presId="urn:microsoft.com/office/officeart/2005/8/layout/vList2"/>
    <dgm:cxn modelId="{0F72BCC3-0B68-4F20-849A-4450ECFE9F8D}" srcId="{AF436828-A552-4C9E-B46A-13DB0785EBA8}" destId="{C3BA8E45-9713-4E12-8F34-85FFE3F4DECA}" srcOrd="4" destOrd="0" parTransId="{70B1D22D-5250-4C08-9083-4BB007113DDF}" sibTransId="{A4A230C2-A57C-47AA-80DE-0691AA22503E}"/>
    <dgm:cxn modelId="{59C67BEC-9EE6-45C8-AB2D-AAED97888D2D}" type="presOf" srcId="{AF436828-A552-4C9E-B46A-13DB0785EBA8}" destId="{47A95F95-BE72-4B08-B1C1-6BBDD14F82E2}" srcOrd="0" destOrd="0" presId="urn:microsoft.com/office/officeart/2005/8/layout/vList2"/>
    <dgm:cxn modelId="{A14F5354-185C-4DBC-82EB-EEC7216CA5C6}" type="presParOf" srcId="{47A95F95-BE72-4B08-B1C1-6BBDD14F82E2}" destId="{E2799E86-E9A2-48B3-A74F-4F2C9135BA2F}" srcOrd="0" destOrd="0" presId="urn:microsoft.com/office/officeart/2005/8/layout/vList2"/>
    <dgm:cxn modelId="{6CFDCC7F-12FA-4CF3-A8FD-F52E7AF75E0D}" type="presParOf" srcId="{47A95F95-BE72-4B08-B1C1-6BBDD14F82E2}" destId="{118E649B-39A9-45D7-B4E1-6887E66D961E}" srcOrd="1" destOrd="0" presId="urn:microsoft.com/office/officeart/2005/8/layout/vList2"/>
    <dgm:cxn modelId="{0D241E30-14F0-4688-B0E1-299AC231A84A}" type="presParOf" srcId="{47A95F95-BE72-4B08-B1C1-6BBDD14F82E2}" destId="{6F769063-AAA1-4758-850B-079BF2962181}" srcOrd="2" destOrd="0" presId="urn:microsoft.com/office/officeart/2005/8/layout/vList2"/>
    <dgm:cxn modelId="{78163B89-6B69-40A7-9358-2F194E4E00F1}" type="presParOf" srcId="{47A95F95-BE72-4B08-B1C1-6BBDD14F82E2}" destId="{5B0B1F75-F17B-49F5-8E2B-A914123FE97D}" srcOrd="3" destOrd="0" presId="urn:microsoft.com/office/officeart/2005/8/layout/vList2"/>
    <dgm:cxn modelId="{DDD3D8A4-C5C1-48E7-A3A5-9F6E4E5375C9}" type="presParOf" srcId="{47A95F95-BE72-4B08-B1C1-6BBDD14F82E2}" destId="{80F68F79-246E-42C6-B0A8-39892C418726}" srcOrd="4" destOrd="0" presId="urn:microsoft.com/office/officeart/2005/8/layout/vList2"/>
    <dgm:cxn modelId="{4FF7844F-DEA4-4324-800C-AB55BA04BCDA}" type="presParOf" srcId="{47A95F95-BE72-4B08-B1C1-6BBDD14F82E2}" destId="{89C1522B-3A1E-4DAE-B575-1140E0F4419E}" srcOrd="5" destOrd="0" presId="urn:microsoft.com/office/officeart/2005/8/layout/vList2"/>
    <dgm:cxn modelId="{A5C20747-2C21-4615-AF68-12F414EBA81D}" type="presParOf" srcId="{47A95F95-BE72-4B08-B1C1-6BBDD14F82E2}" destId="{B7E59845-CE74-416C-80F8-934F4FA23910}" srcOrd="6" destOrd="0" presId="urn:microsoft.com/office/officeart/2005/8/layout/vList2"/>
    <dgm:cxn modelId="{AFD66798-76C5-44B4-A23C-F8FE91F6C4E0}" type="presParOf" srcId="{47A95F95-BE72-4B08-B1C1-6BBDD14F82E2}" destId="{C2869DA7-8BAA-492D-9E25-40E541FA0DAE}" srcOrd="7" destOrd="0" presId="urn:microsoft.com/office/officeart/2005/8/layout/vList2"/>
    <dgm:cxn modelId="{09ABC07E-2AAF-406D-A2B9-B3D0DA178D57}" type="presParOf" srcId="{47A95F95-BE72-4B08-B1C1-6BBDD14F82E2}" destId="{B5996851-F2E7-442F-B08A-A3D4AE282F5E}" srcOrd="8" destOrd="0" presId="urn:microsoft.com/office/officeart/2005/8/layout/vList2"/>
    <dgm:cxn modelId="{76C12732-6B72-4CB9-90BB-D948507B54A6}" type="presParOf" srcId="{47A95F95-BE72-4B08-B1C1-6BBDD14F82E2}" destId="{02DDDB2E-1759-41C8-AE73-5ED9CA87B5FB}" srcOrd="9" destOrd="0" presId="urn:microsoft.com/office/officeart/2005/8/layout/vList2"/>
    <dgm:cxn modelId="{14CA331A-FAD4-4305-B58B-D00A276D426D}" type="presParOf" srcId="{47A95F95-BE72-4B08-B1C1-6BBDD14F82E2}" destId="{97B9E2E6-1F6A-4E20-B496-C08EE2C82B4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1B5F02-610D-4677-97F3-F13FD2C1ACA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F2CF695B-B523-4B4D-9D15-D322E2AA6122}">
      <dgm:prSet/>
      <dgm:spPr/>
      <dgm:t>
        <a:bodyPr/>
        <a:lstStyle/>
        <a:p>
          <a:r>
            <a:rPr lang="en-GB"/>
            <a:t>Rooms </a:t>
          </a:r>
          <a:endParaRPr lang="en-US"/>
        </a:p>
      </dgm:t>
    </dgm:pt>
    <dgm:pt modelId="{2F4150A2-97AD-4E9F-BF22-C3DA68F13821}" type="parTrans" cxnId="{F6A7C6D4-43E5-4A40-A489-562024E0A1B1}">
      <dgm:prSet/>
      <dgm:spPr/>
      <dgm:t>
        <a:bodyPr/>
        <a:lstStyle/>
        <a:p>
          <a:endParaRPr lang="en-US"/>
        </a:p>
      </dgm:t>
    </dgm:pt>
    <dgm:pt modelId="{D730F654-9725-48E2-80F0-466770BFD251}" type="sibTrans" cxnId="{F6A7C6D4-43E5-4A40-A489-562024E0A1B1}">
      <dgm:prSet/>
      <dgm:spPr/>
      <dgm:t>
        <a:bodyPr/>
        <a:lstStyle/>
        <a:p>
          <a:endParaRPr lang="en-US"/>
        </a:p>
      </dgm:t>
    </dgm:pt>
    <dgm:pt modelId="{D5A76637-8C25-4891-96A1-4BE556AF0858}">
      <dgm:prSet/>
      <dgm:spPr/>
      <dgm:t>
        <a:bodyPr/>
        <a:lstStyle/>
        <a:p>
          <a:r>
            <a:rPr lang="en-GB"/>
            <a:t>Groups</a:t>
          </a:r>
          <a:endParaRPr lang="en-US"/>
        </a:p>
      </dgm:t>
    </dgm:pt>
    <dgm:pt modelId="{5D0E6958-F6B6-4392-8C71-98B873A9081A}" type="parTrans" cxnId="{DCAB201A-0C1E-4248-9D3C-183EAECA3816}">
      <dgm:prSet/>
      <dgm:spPr/>
      <dgm:t>
        <a:bodyPr/>
        <a:lstStyle/>
        <a:p>
          <a:endParaRPr lang="en-US"/>
        </a:p>
      </dgm:t>
    </dgm:pt>
    <dgm:pt modelId="{A1BB1143-12BB-48FB-95D7-E83C106AB827}" type="sibTrans" cxnId="{DCAB201A-0C1E-4248-9D3C-183EAECA3816}">
      <dgm:prSet/>
      <dgm:spPr/>
      <dgm:t>
        <a:bodyPr/>
        <a:lstStyle/>
        <a:p>
          <a:endParaRPr lang="en-US"/>
        </a:p>
      </dgm:t>
    </dgm:pt>
    <dgm:pt modelId="{726F5452-B247-4CB4-9BA8-6FB850913FF9}">
      <dgm:prSet/>
      <dgm:spPr/>
      <dgm:t>
        <a:bodyPr/>
        <a:lstStyle/>
        <a:p>
          <a:r>
            <a:rPr lang="en-GB"/>
            <a:t>Duties</a:t>
          </a:r>
          <a:endParaRPr lang="en-US"/>
        </a:p>
      </dgm:t>
    </dgm:pt>
    <dgm:pt modelId="{AD62444E-C176-422B-AD39-0B8C2B65DFAD}" type="parTrans" cxnId="{8530213B-CE9F-4AA5-8020-1CD0C8C59152}">
      <dgm:prSet/>
      <dgm:spPr/>
      <dgm:t>
        <a:bodyPr/>
        <a:lstStyle/>
        <a:p>
          <a:endParaRPr lang="en-US"/>
        </a:p>
      </dgm:t>
    </dgm:pt>
    <dgm:pt modelId="{29F3EBF0-0632-4AF3-B1A9-454B79115CDB}" type="sibTrans" cxnId="{8530213B-CE9F-4AA5-8020-1CD0C8C59152}">
      <dgm:prSet/>
      <dgm:spPr/>
      <dgm:t>
        <a:bodyPr/>
        <a:lstStyle/>
        <a:p>
          <a:endParaRPr lang="en-US"/>
        </a:p>
      </dgm:t>
    </dgm:pt>
    <dgm:pt modelId="{7DCFD148-E9CD-4468-94AE-ED60FFA741DA}">
      <dgm:prSet/>
      <dgm:spPr/>
      <dgm:t>
        <a:bodyPr/>
        <a:lstStyle/>
        <a:p>
          <a:r>
            <a:rPr lang="en-GB"/>
            <a:t>Drinks </a:t>
          </a:r>
          <a:endParaRPr lang="en-US"/>
        </a:p>
      </dgm:t>
    </dgm:pt>
    <dgm:pt modelId="{4F39FADA-5B01-49FB-BD69-9A177ED8B728}" type="parTrans" cxnId="{EBE1E176-00AA-4331-880D-C32500B53540}">
      <dgm:prSet/>
      <dgm:spPr/>
      <dgm:t>
        <a:bodyPr/>
        <a:lstStyle/>
        <a:p>
          <a:endParaRPr lang="en-US"/>
        </a:p>
      </dgm:t>
    </dgm:pt>
    <dgm:pt modelId="{D5221044-5D23-404B-9D06-C9F2E0F21FF4}" type="sibTrans" cxnId="{EBE1E176-00AA-4331-880D-C32500B53540}">
      <dgm:prSet/>
      <dgm:spPr/>
      <dgm:t>
        <a:bodyPr/>
        <a:lstStyle/>
        <a:p>
          <a:endParaRPr lang="en-US"/>
        </a:p>
      </dgm:t>
    </dgm:pt>
    <dgm:pt modelId="{BE2D56B3-6862-461C-A6E1-69822F6EE749}">
      <dgm:prSet/>
      <dgm:spPr/>
      <dgm:t>
        <a:bodyPr/>
        <a:lstStyle/>
        <a:p>
          <a:r>
            <a:rPr lang="en-GB"/>
            <a:t>Bedtime</a:t>
          </a:r>
          <a:endParaRPr lang="en-US"/>
        </a:p>
      </dgm:t>
    </dgm:pt>
    <dgm:pt modelId="{32D1A4C7-0175-43E6-8655-E3490C70D11B}" type="parTrans" cxnId="{C671616E-113E-4A2B-B399-EAC8AC9976BA}">
      <dgm:prSet/>
      <dgm:spPr/>
      <dgm:t>
        <a:bodyPr/>
        <a:lstStyle/>
        <a:p>
          <a:endParaRPr lang="en-US"/>
        </a:p>
      </dgm:t>
    </dgm:pt>
    <dgm:pt modelId="{B78F538D-FE5C-4972-BF76-4921F4A38FEA}" type="sibTrans" cxnId="{C671616E-113E-4A2B-B399-EAC8AC9976BA}">
      <dgm:prSet/>
      <dgm:spPr/>
      <dgm:t>
        <a:bodyPr/>
        <a:lstStyle/>
        <a:p>
          <a:endParaRPr lang="en-US"/>
        </a:p>
      </dgm:t>
    </dgm:pt>
    <dgm:pt modelId="{6BA891C5-5AF5-4FCC-8FEC-8631D2EF3E07}">
      <dgm:prSet/>
      <dgm:spPr/>
      <dgm:t>
        <a:bodyPr/>
        <a:lstStyle/>
        <a:p>
          <a:r>
            <a:rPr lang="en-GB"/>
            <a:t>Behaviour</a:t>
          </a:r>
          <a:endParaRPr lang="en-US"/>
        </a:p>
      </dgm:t>
    </dgm:pt>
    <dgm:pt modelId="{BA3CD2EF-6257-4AF8-906E-5570EFD3597A}" type="parTrans" cxnId="{14564E7D-601A-473B-B86A-E60DD0C54B01}">
      <dgm:prSet/>
      <dgm:spPr/>
      <dgm:t>
        <a:bodyPr/>
        <a:lstStyle/>
        <a:p>
          <a:endParaRPr lang="en-US"/>
        </a:p>
      </dgm:t>
    </dgm:pt>
    <dgm:pt modelId="{B704D1D9-FD7F-43E3-A2B4-EAC058A49225}" type="sibTrans" cxnId="{14564E7D-601A-473B-B86A-E60DD0C54B01}">
      <dgm:prSet/>
      <dgm:spPr/>
      <dgm:t>
        <a:bodyPr/>
        <a:lstStyle/>
        <a:p>
          <a:endParaRPr lang="en-US"/>
        </a:p>
      </dgm:t>
    </dgm:pt>
    <dgm:pt modelId="{394633C2-17E8-4202-AED9-4B4AC89D1F04}" type="pres">
      <dgm:prSet presAssocID="{CD1B5F02-610D-4677-97F3-F13FD2C1ACA2}" presName="vert0" presStyleCnt="0">
        <dgm:presLayoutVars>
          <dgm:dir/>
          <dgm:animOne val="branch"/>
          <dgm:animLvl val="lvl"/>
        </dgm:presLayoutVars>
      </dgm:prSet>
      <dgm:spPr/>
    </dgm:pt>
    <dgm:pt modelId="{CCE71D83-95E3-49AC-8136-5D0F84AC80ED}" type="pres">
      <dgm:prSet presAssocID="{F2CF695B-B523-4B4D-9D15-D322E2AA6122}" presName="thickLine" presStyleLbl="alignNode1" presStyleIdx="0" presStyleCnt="6"/>
      <dgm:spPr/>
    </dgm:pt>
    <dgm:pt modelId="{46263C25-F651-48DC-A302-9CEB08025328}" type="pres">
      <dgm:prSet presAssocID="{F2CF695B-B523-4B4D-9D15-D322E2AA6122}" presName="horz1" presStyleCnt="0"/>
      <dgm:spPr/>
    </dgm:pt>
    <dgm:pt modelId="{45E1F47A-B8BB-4E56-9B94-C36C47599CA3}" type="pres">
      <dgm:prSet presAssocID="{F2CF695B-B523-4B4D-9D15-D322E2AA6122}" presName="tx1" presStyleLbl="revTx" presStyleIdx="0" presStyleCnt="6"/>
      <dgm:spPr/>
    </dgm:pt>
    <dgm:pt modelId="{221388A3-EE99-49A5-8146-D4678FEE4E46}" type="pres">
      <dgm:prSet presAssocID="{F2CF695B-B523-4B4D-9D15-D322E2AA6122}" presName="vert1" presStyleCnt="0"/>
      <dgm:spPr/>
    </dgm:pt>
    <dgm:pt modelId="{AFD73A41-6710-4973-8AC5-22952442E2D2}" type="pres">
      <dgm:prSet presAssocID="{D5A76637-8C25-4891-96A1-4BE556AF0858}" presName="thickLine" presStyleLbl="alignNode1" presStyleIdx="1" presStyleCnt="6"/>
      <dgm:spPr/>
    </dgm:pt>
    <dgm:pt modelId="{68092181-CF98-4559-8851-B2E63E897473}" type="pres">
      <dgm:prSet presAssocID="{D5A76637-8C25-4891-96A1-4BE556AF0858}" presName="horz1" presStyleCnt="0"/>
      <dgm:spPr/>
    </dgm:pt>
    <dgm:pt modelId="{6E5099E1-C541-4D42-BE5E-13622D6B24B1}" type="pres">
      <dgm:prSet presAssocID="{D5A76637-8C25-4891-96A1-4BE556AF0858}" presName="tx1" presStyleLbl="revTx" presStyleIdx="1" presStyleCnt="6"/>
      <dgm:spPr/>
    </dgm:pt>
    <dgm:pt modelId="{307E5612-2A75-4B54-8358-1D8A053345C7}" type="pres">
      <dgm:prSet presAssocID="{D5A76637-8C25-4891-96A1-4BE556AF0858}" presName="vert1" presStyleCnt="0"/>
      <dgm:spPr/>
    </dgm:pt>
    <dgm:pt modelId="{F21789D9-B48D-4745-B00C-7719EBAF1D8F}" type="pres">
      <dgm:prSet presAssocID="{726F5452-B247-4CB4-9BA8-6FB850913FF9}" presName="thickLine" presStyleLbl="alignNode1" presStyleIdx="2" presStyleCnt="6"/>
      <dgm:spPr/>
    </dgm:pt>
    <dgm:pt modelId="{EE6BC687-1B60-41A7-8251-F0BE237BC53F}" type="pres">
      <dgm:prSet presAssocID="{726F5452-B247-4CB4-9BA8-6FB850913FF9}" presName="horz1" presStyleCnt="0"/>
      <dgm:spPr/>
    </dgm:pt>
    <dgm:pt modelId="{43340194-2E92-472D-B4CC-98A72500BC6A}" type="pres">
      <dgm:prSet presAssocID="{726F5452-B247-4CB4-9BA8-6FB850913FF9}" presName="tx1" presStyleLbl="revTx" presStyleIdx="2" presStyleCnt="6"/>
      <dgm:spPr/>
    </dgm:pt>
    <dgm:pt modelId="{4FCC92EF-CC74-4290-9EC4-20985F6FB5A1}" type="pres">
      <dgm:prSet presAssocID="{726F5452-B247-4CB4-9BA8-6FB850913FF9}" presName="vert1" presStyleCnt="0"/>
      <dgm:spPr/>
    </dgm:pt>
    <dgm:pt modelId="{03EFA505-CC0A-44D6-B5AC-0A986EA948BA}" type="pres">
      <dgm:prSet presAssocID="{7DCFD148-E9CD-4468-94AE-ED60FFA741DA}" presName="thickLine" presStyleLbl="alignNode1" presStyleIdx="3" presStyleCnt="6"/>
      <dgm:spPr/>
    </dgm:pt>
    <dgm:pt modelId="{77028ED9-2593-47DA-AEF5-BB70EC8C3C2B}" type="pres">
      <dgm:prSet presAssocID="{7DCFD148-E9CD-4468-94AE-ED60FFA741DA}" presName="horz1" presStyleCnt="0"/>
      <dgm:spPr/>
    </dgm:pt>
    <dgm:pt modelId="{2CB83733-F5ED-4D5B-BF08-1C4FCD7E2F83}" type="pres">
      <dgm:prSet presAssocID="{7DCFD148-E9CD-4468-94AE-ED60FFA741DA}" presName="tx1" presStyleLbl="revTx" presStyleIdx="3" presStyleCnt="6"/>
      <dgm:spPr/>
    </dgm:pt>
    <dgm:pt modelId="{D0DE6E93-E08F-4CE3-8B4A-2C9B53144239}" type="pres">
      <dgm:prSet presAssocID="{7DCFD148-E9CD-4468-94AE-ED60FFA741DA}" presName="vert1" presStyleCnt="0"/>
      <dgm:spPr/>
    </dgm:pt>
    <dgm:pt modelId="{1A67641E-A48D-41B0-99E3-C57BB0A8C254}" type="pres">
      <dgm:prSet presAssocID="{BE2D56B3-6862-461C-A6E1-69822F6EE749}" presName="thickLine" presStyleLbl="alignNode1" presStyleIdx="4" presStyleCnt="6"/>
      <dgm:spPr/>
    </dgm:pt>
    <dgm:pt modelId="{57EA6AA4-598D-4370-9B71-1A1C09DAD50C}" type="pres">
      <dgm:prSet presAssocID="{BE2D56B3-6862-461C-A6E1-69822F6EE749}" presName="horz1" presStyleCnt="0"/>
      <dgm:spPr/>
    </dgm:pt>
    <dgm:pt modelId="{7ED6367E-4363-4145-8343-E36A0B7B8A04}" type="pres">
      <dgm:prSet presAssocID="{BE2D56B3-6862-461C-A6E1-69822F6EE749}" presName="tx1" presStyleLbl="revTx" presStyleIdx="4" presStyleCnt="6"/>
      <dgm:spPr/>
    </dgm:pt>
    <dgm:pt modelId="{DE2C39DF-E2AF-431E-9295-35D813479E15}" type="pres">
      <dgm:prSet presAssocID="{BE2D56B3-6862-461C-A6E1-69822F6EE749}" presName="vert1" presStyleCnt="0"/>
      <dgm:spPr/>
    </dgm:pt>
    <dgm:pt modelId="{11372D13-7A3C-4628-9E68-49E01D8C41DC}" type="pres">
      <dgm:prSet presAssocID="{6BA891C5-5AF5-4FCC-8FEC-8631D2EF3E07}" presName="thickLine" presStyleLbl="alignNode1" presStyleIdx="5" presStyleCnt="6"/>
      <dgm:spPr/>
    </dgm:pt>
    <dgm:pt modelId="{A1021B25-3895-40A4-B5B1-57B436D44920}" type="pres">
      <dgm:prSet presAssocID="{6BA891C5-5AF5-4FCC-8FEC-8631D2EF3E07}" presName="horz1" presStyleCnt="0"/>
      <dgm:spPr/>
    </dgm:pt>
    <dgm:pt modelId="{519C50C4-D2AC-4166-A2EA-61B4CBDE82E6}" type="pres">
      <dgm:prSet presAssocID="{6BA891C5-5AF5-4FCC-8FEC-8631D2EF3E07}" presName="tx1" presStyleLbl="revTx" presStyleIdx="5" presStyleCnt="6"/>
      <dgm:spPr/>
    </dgm:pt>
    <dgm:pt modelId="{FA3DB397-F585-4B41-B567-ACF82C98604C}" type="pres">
      <dgm:prSet presAssocID="{6BA891C5-5AF5-4FCC-8FEC-8631D2EF3E07}" presName="vert1" presStyleCnt="0"/>
      <dgm:spPr/>
    </dgm:pt>
  </dgm:ptLst>
  <dgm:cxnLst>
    <dgm:cxn modelId="{9994C904-7993-4396-860C-AC9797BBCA3E}" type="presOf" srcId="{CD1B5F02-610D-4677-97F3-F13FD2C1ACA2}" destId="{394633C2-17E8-4202-AED9-4B4AC89D1F04}" srcOrd="0" destOrd="0" presId="urn:microsoft.com/office/officeart/2008/layout/LinedList"/>
    <dgm:cxn modelId="{DCAB201A-0C1E-4248-9D3C-183EAECA3816}" srcId="{CD1B5F02-610D-4677-97F3-F13FD2C1ACA2}" destId="{D5A76637-8C25-4891-96A1-4BE556AF0858}" srcOrd="1" destOrd="0" parTransId="{5D0E6958-F6B6-4392-8C71-98B873A9081A}" sibTransId="{A1BB1143-12BB-48FB-95D7-E83C106AB827}"/>
    <dgm:cxn modelId="{F59E5037-C668-4544-9D11-18D502A8E7A8}" type="presOf" srcId="{BE2D56B3-6862-461C-A6E1-69822F6EE749}" destId="{7ED6367E-4363-4145-8343-E36A0B7B8A04}" srcOrd="0" destOrd="0" presId="urn:microsoft.com/office/officeart/2008/layout/LinedList"/>
    <dgm:cxn modelId="{8530213B-CE9F-4AA5-8020-1CD0C8C59152}" srcId="{CD1B5F02-610D-4677-97F3-F13FD2C1ACA2}" destId="{726F5452-B247-4CB4-9BA8-6FB850913FF9}" srcOrd="2" destOrd="0" parTransId="{AD62444E-C176-422B-AD39-0B8C2B65DFAD}" sibTransId="{29F3EBF0-0632-4AF3-B1A9-454B79115CDB}"/>
    <dgm:cxn modelId="{133AC75B-019A-41A9-9620-5C32C14B1719}" type="presOf" srcId="{726F5452-B247-4CB4-9BA8-6FB850913FF9}" destId="{43340194-2E92-472D-B4CC-98A72500BC6A}" srcOrd="0" destOrd="0" presId="urn:microsoft.com/office/officeart/2008/layout/LinedList"/>
    <dgm:cxn modelId="{C671616E-113E-4A2B-B399-EAC8AC9976BA}" srcId="{CD1B5F02-610D-4677-97F3-F13FD2C1ACA2}" destId="{BE2D56B3-6862-461C-A6E1-69822F6EE749}" srcOrd="4" destOrd="0" parTransId="{32D1A4C7-0175-43E6-8655-E3490C70D11B}" sibTransId="{B78F538D-FE5C-4972-BF76-4921F4A38FEA}"/>
    <dgm:cxn modelId="{184D466E-9678-4C34-9AC1-759300BEA970}" type="presOf" srcId="{7DCFD148-E9CD-4468-94AE-ED60FFA741DA}" destId="{2CB83733-F5ED-4D5B-BF08-1C4FCD7E2F83}" srcOrd="0" destOrd="0" presId="urn:microsoft.com/office/officeart/2008/layout/LinedList"/>
    <dgm:cxn modelId="{EBE1E176-00AA-4331-880D-C32500B53540}" srcId="{CD1B5F02-610D-4677-97F3-F13FD2C1ACA2}" destId="{7DCFD148-E9CD-4468-94AE-ED60FFA741DA}" srcOrd="3" destOrd="0" parTransId="{4F39FADA-5B01-49FB-BD69-9A177ED8B728}" sibTransId="{D5221044-5D23-404B-9D06-C9F2E0F21FF4}"/>
    <dgm:cxn modelId="{14564E7D-601A-473B-B86A-E60DD0C54B01}" srcId="{CD1B5F02-610D-4677-97F3-F13FD2C1ACA2}" destId="{6BA891C5-5AF5-4FCC-8FEC-8631D2EF3E07}" srcOrd="5" destOrd="0" parTransId="{BA3CD2EF-6257-4AF8-906E-5570EFD3597A}" sibTransId="{B704D1D9-FD7F-43E3-A2B4-EAC058A49225}"/>
    <dgm:cxn modelId="{722003A4-172A-4756-BFD8-6C039DE718AB}" type="presOf" srcId="{F2CF695B-B523-4B4D-9D15-D322E2AA6122}" destId="{45E1F47A-B8BB-4E56-9B94-C36C47599CA3}" srcOrd="0" destOrd="0" presId="urn:microsoft.com/office/officeart/2008/layout/LinedList"/>
    <dgm:cxn modelId="{E83573AD-26E6-4314-9063-533ACB8112D7}" type="presOf" srcId="{6BA891C5-5AF5-4FCC-8FEC-8631D2EF3E07}" destId="{519C50C4-D2AC-4166-A2EA-61B4CBDE82E6}" srcOrd="0" destOrd="0" presId="urn:microsoft.com/office/officeart/2008/layout/LinedList"/>
    <dgm:cxn modelId="{F6A7C6D4-43E5-4A40-A489-562024E0A1B1}" srcId="{CD1B5F02-610D-4677-97F3-F13FD2C1ACA2}" destId="{F2CF695B-B523-4B4D-9D15-D322E2AA6122}" srcOrd="0" destOrd="0" parTransId="{2F4150A2-97AD-4E9F-BF22-C3DA68F13821}" sibTransId="{D730F654-9725-48E2-80F0-466770BFD251}"/>
    <dgm:cxn modelId="{553B8FD7-058C-40C6-9588-C2D1F8BE31ED}" type="presOf" srcId="{D5A76637-8C25-4891-96A1-4BE556AF0858}" destId="{6E5099E1-C541-4D42-BE5E-13622D6B24B1}" srcOrd="0" destOrd="0" presId="urn:microsoft.com/office/officeart/2008/layout/LinedList"/>
    <dgm:cxn modelId="{DB74288C-9703-4375-B3C8-EB4D664B82AC}" type="presParOf" srcId="{394633C2-17E8-4202-AED9-4B4AC89D1F04}" destId="{CCE71D83-95E3-49AC-8136-5D0F84AC80ED}" srcOrd="0" destOrd="0" presId="urn:microsoft.com/office/officeart/2008/layout/LinedList"/>
    <dgm:cxn modelId="{8168FA48-3923-4883-A358-27A14B6FBD7C}" type="presParOf" srcId="{394633C2-17E8-4202-AED9-4B4AC89D1F04}" destId="{46263C25-F651-48DC-A302-9CEB08025328}" srcOrd="1" destOrd="0" presId="urn:microsoft.com/office/officeart/2008/layout/LinedList"/>
    <dgm:cxn modelId="{AE633A70-92B3-406F-B150-DB5137334F73}" type="presParOf" srcId="{46263C25-F651-48DC-A302-9CEB08025328}" destId="{45E1F47A-B8BB-4E56-9B94-C36C47599CA3}" srcOrd="0" destOrd="0" presId="urn:microsoft.com/office/officeart/2008/layout/LinedList"/>
    <dgm:cxn modelId="{810A83E9-E3A1-42CD-AEA5-4E8A68B7C31E}" type="presParOf" srcId="{46263C25-F651-48DC-A302-9CEB08025328}" destId="{221388A3-EE99-49A5-8146-D4678FEE4E46}" srcOrd="1" destOrd="0" presId="urn:microsoft.com/office/officeart/2008/layout/LinedList"/>
    <dgm:cxn modelId="{2B081B8A-DF8D-4F96-8215-671007E15403}" type="presParOf" srcId="{394633C2-17E8-4202-AED9-4B4AC89D1F04}" destId="{AFD73A41-6710-4973-8AC5-22952442E2D2}" srcOrd="2" destOrd="0" presId="urn:microsoft.com/office/officeart/2008/layout/LinedList"/>
    <dgm:cxn modelId="{2A534AE1-6E47-47EF-AD9D-03B80F1EBAC8}" type="presParOf" srcId="{394633C2-17E8-4202-AED9-4B4AC89D1F04}" destId="{68092181-CF98-4559-8851-B2E63E897473}" srcOrd="3" destOrd="0" presId="urn:microsoft.com/office/officeart/2008/layout/LinedList"/>
    <dgm:cxn modelId="{D96AA920-6FCD-489E-8B19-ED317865B9C8}" type="presParOf" srcId="{68092181-CF98-4559-8851-B2E63E897473}" destId="{6E5099E1-C541-4D42-BE5E-13622D6B24B1}" srcOrd="0" destOrd="0" presId="urn:microsoft.com/office/officeart/2008/layout/LinedList"/>
    <dgm:cxn modelId="{B411C601-AD34-4E43-ADD8-0541EFAE5633}" type="presParOf" srcId="{68092181-CF98-4559-8851-B2E63E897473}" destId="{307E5612-2A75-4B54-8358-1D8A053345C7}" srcOrd="1" destOrd="0" presId="urn:microsoft.com/office/officeart/2008/layout/LinedList"/>
    <dgm:cxn modelId="{5278BD23-FDB3-4972-AB1E-1D0D678BD8C1}" type="presParOf" srcId="{394633C2-17E8-4202-AED9-4B4AC89D1F04}" destId="{F21789D9-B48D-4745-B00C-7719EBAF1D8F}" srcOrd="4" destOrd="0" presId="urn:microsoft.com/office/officeart/2008/layout/LinedList"/>
    <dgm:cxn modelId="{25071508-BD4F-4565-A91B-F00F53053473}" type="presParOf" srcId="{394633C2-17E8-4202-AED9-4B4AC89D1F04}" destId="{EE6BC687-1B60-41A7-8251-F0BE237BC53F}" srcOrd="5" destOrd="0" presId="urn:microsoft.com/office/officeart/2008/layout/LinedList"/>
    <dgm:cxn modelId="{9B28E7C5-52F7-4FF3-B535-93551FAB940C}" type="presParOf" srcId="{EE6BC687-1B60-41A7-8251-F0BE237BC53F}" destId="{43340194-2E92-472D-B4CC-98A72500BC6A}" srcOrd="0" destOrd="0" presId="urn:microsoft.com/office/officeart/2008/layout/LinedList"/>
    <dgm:cxn modelId="{28196CAE-C88F-438B-BBB0-2051354A0BAC}" type="presParOf" srcId="{EE6BC687-1B60-41A7-8251-F0BE237BC53F}" destId="{4FCC92EF-CC74-4290-9EC4-20985F6FB5A1}" srcOrd="1" destOrd="0" presId="urn:microsoft.com/office/officeart/2008/layout/LinedList"/>
    <dgm:cxn modelId="{EAAF6FA7-4735-4DEC-B048-AA521C540719}" type="presParOf" srcId="{394633C2-17E8-4202-AED9-4B4AC89D1F04}" destId="{03EFA505-CC0A-44D6-B5AC-0A986EA948BA}" srcOrd="6" destOrd="0" presId="urn:microsoft.com/office/officeart/2008/layout/LinedList"/>
    <dgm:cxn modelId="{53DABAB8-86ED-4766-A700-2D1AD5CC16CD}" type="presParOf" srcId="{394633C2-17E8-4202-AED9-4B4AC89D1F04}" destId="{77028ED9-2593-47DA-AEF5-BB70EC8C3C2B}" srcOrd="7" destOrd="0" presId="urn:microsoft.com/office/officeart/2008/layout/LinedList"/>
    <dgm:cxn modelId="{23984B79-147B-4F1B-BC1F-2E096150440E}" type="presParOf" srcId="{77028ED9-2593-47DA-AEF5-BB70EC8C3C2B}" destId="{2CB83733-F5ED-4D5B-BF08-1C4FCD7E2F83}" srcOrd="0" destOrd="0" presId="urn:microsoft.com/office/officeart/2008/layout/LinedList"/>
    <dgm:cxn modelId="{F25AF178-6916-449A-8784-86D9FEC66FF2}" type="presParOf" srcId="{77028ED9-2593-47DA-AEF5-BB70EC8C3C2B}" destId="{D0DE6E93-E08F-4CE3-8B4A-2C9B53144239}" srcOrd="1" destOrd="0" presId="urn:microsoft.com/office/officeart/2008/layout/LinedList"/>
    <dgm:cxn modelId="{DBC8F598-1095-4285-8883-A7DB2C4738EB}" type="presParOf" srcId="{394633C2-17E8-4202-AED9-4B4AC89D1F04}" destId="{1A67641E-A48D-41B0-99E3-C57BB0A8C254}" srcOrd="8" destOrd="0" presId="urn:microsoft.com/office/officeart/2008/layout/LinedList"/>
    <dgm:cxn modelId="{75517A82-E6DB-4146-B4AD-2FDA2516D507}" type="presParOf" srcId="{394633C2-17E8-4202-AED9-4B4AC89D1F04}" destId="{57EA6AA4-598D-4370-9B71-1A1C09DAD50C}" srcOrd="9" destOrd="0" presId="urn:microsoft.com/office/officeart/2008/layout/LinedList"/>
    <dgm:cxn modelId="{7C70E99B-7C0E-487D-850B-24AB4CF0F3AD}" type="presParOf" srcId="{57EA6AA4-598D-4370-9B71-1A1C09DAD50C}" destId="{7ED6367E-4363-4145-8343-E36A0B7B8A04}" srcOrd="0" destOrd="0" presId="urn:microsoft.com/office/officeart/2008/layout/LinedList"/>
    <dgm:cxn modelId="{305D4DD1-C913-4565-8281-E8EADB970F63}" type="presParOf" srcId="{57EA6AA4-598D-4370-9B71-1A1C09DAD50C}" destId="{DE2C39DF-E2AF-431E-9295-35D813479E15}" srcOrd="1" destOrd="0" presId="urn:microsoft.com/office/officeart/2008/layout/LinedList"/>
    <dgm:cxn modelId="{157B961E-66F7-49FB-B7CE-533F796D0607}" type="presParOf" srcId="{394633C2-17E8-4202-AED9-4B4AC89D1F04}" destId="{11372D13-7A3C-4628-9E68-49E01D8C41DC}" srcOrd="10" destOrd="0" presId="urn:microsoft.com/office/officeart/2008/layout/LinedList"/>
    <dgm:cxn modelId="{5AA9A30C-51C5-4DA4-ABA3-14E4F0D486B2}" type="presParOf" srcId="{394633C2-17E8-4202-AED9-4B4AC89D1F04}" destId="{A1021B25-3895-40A4-B5B1-57B436D44920}" srcOrd="11" destOrd="0" presId="urn:microsoft.com/office/officeart/2008/layout/LinedList"/>
    <dgm:cxn modelId="{1C630D5D-5797-452B-9AD1-315943AAA568}" type="presParOf" srcId="{A1021B25-3895-40A4-B5B1-57B436D44920}" destId="{519C50C4-D2AC-4166-A2EA-61B4CBDE82E6}" srcOrd="0" destOrd="0" presId="urn:microsoft.com/office/officeart/2008/layout/LinedList"/>
    <dgm:cxn modelId="{B0346A05-01DD-47B0-B63E-A95DE79C4BC5}" type="presParOf" srcId="{A1021B25-3895-40A4-B5B1-57B436D44920}" destId="{FA3DB397-F585-4B41-B567-ACF82C98604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B1E3054-13E1-4FB4-8F41-B2CA8F410A6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B8C9A612-CB0F-44F7-B473-F4B0EF202F91}">
      <dgm:prSet/>
      <dgm:spPr/>
      <dgm:t>
        <a:bodyPr/>
        <a:lstStyle/>
        <a:p>
          <a:r>
            <a:rPr lang="en-GB" dirty="0"/>
            <a:t>The coach will be leaving Bowles shortly after 1.30pm. and we hope to back at the school between 2.45pm and 3pm. (This will depend on traffic). </a:t>
          </a:r>
          <a:endParaRPr lang="en-US" dirty="0"/>
        </a:p>
      </dgm:t>
    </dgm:pt>
    <dgm:pt modelId="{F59B76E7-0226-4EDE-AE32-7C458965FF82}" type="parTrans" cxnId="{FA637468-5550-4DAC-89DC-EB895EFA1D2F}">
      <dgm:prSet/>
      <dgm:spPr/>
      <dgm:t>
        <a:bodyPr/>
        <a:lstStyle/>
        <a:p>
          <a:endParaRPr lang="en-US"/>
        </a:p>
      </dgm:t>
    </dgm:pt>
    <dgm:pt modelId="{2DA4D487-12B5-477D-A030-0B0C3876BC5D}" type="sibTrans" cxnId="{FA637468-5550-4DAC-89DC-EB895EFA1D2F}">
      <dgm:prSet/>
      <dgm:spPr/>
      <dgm:t>
        <a:bodyPr/>
        <a:lstStyle/>
        <a:p>
          <a:endParaRPr lang="en-US"/>
        </a:p>
      </dgm:t>
    </dgm:pt>
    <dgm:pt modelId="{8206B65B-C863-47E0-B5AE-B9C2DE60095E}">
      <dgm:prSet/>
      <dgm:spPr/>
      <dgm:t>
        <a:bodyPr/>
        <a:lstStyle/>
        <a:p>
          <a:r>
            <a:rPr lang="en-GB"/>
            <a:t>Please tell a member of staff when you are ready to take your child home.</a:t>
          </a:r>
          <a:endParaRPr lang="en-US"/>
        </a:p>
      </dgm:t>
    </dgm:pt>
    <dgm:pt modelId="{BAA246FE-1638-469B-8F25-9514C5ECAA1A}" type="parTrans" cxnId="{C08784E9-E4BA-4789-983B-0325BB132BDC}">
      <dgm:prSet/>
      <dgm:spPr/>
      <dgm:t>
        <a:bodyPr/>
        <a:lstStyle/>
        <a:p>
          <a:endParaRPr lang="en-US"/>
        </a:p>
      </dgm:t>
    </dgm:pt>
    <dgm:pt modelId="{00AF27F0-8DCA-4033-BE2D-CB28BF740D96}" type="sibTrans" cxnId="{C08784E9-E4BA-4789-983B-0325BB132BDC}">
      <dgm:prSet/>
      <dgm:spPr/>
      <dgm:t>
        <a:bodyPr/>
        <a:lstStyle/>
        <a:p>
          <a:endParaRPr lang="en-US"/>
        </a:p>
      </dgm:t>
    </dgm:pt>
    <dgm:pt modelId="{53118772-E001-4BE3-BB2C-7412CD3AAFEB}">
      <dgm:prSet/>
      <dgm:spPr/>
      <dgm:t>
        <a:bodyPr/>
        <a:lstStyle/>
        <a:p>
          <a:r>
            <a:rPr lang="en-GB"/>
            <a:t>If you wish another adult to pick up your child please let us know </a:t>
          </a:r>
          <a:r>
            <a:rPr lang="en-GB" b="1" u="sng"/>
            <a:t>in writing</a:t>
          </a:r>
          <a:r>
            <a:rPr lang="en-GB" u="sng"/>
            <a:t> </a:t>
          </a:r>
          <a:r>
            <a:rPr lang="en-GB"/>
            <a:t>before we leave.</a:t>
          </a:r>
          <a:endParaRPr lang="en-US"/>
        </a:p>
      </dgm:t>
    </dgm:pt>
    <dgm:pt modelId="{2A7D8712-FBC4-4271-B3EE-3B5398C7AED7}" type="parTrans" cxnId="{BCC961F5-A5B6-4594-8686-7BDC73895023}">
      <dgm:prSet/>
      <dgm:spPr/>
      <dgm:t>
        <a:bodyPr/>
        <a:lstStyle/>
        <a:p>
          <a:endParaRPr lang="en-US"/>
        </a:p>
      </dgm:t>
    </dgm:pt>
    <dgm:pt modelId="{7CA629AC-43C1-4FD4-91EB-C7920CABDBE0}" type="sibTrans" cxnId="{BCC961F5-A5B6-4594-8686-7BDC73895023}">
      <dgm:prSet/>
      <dgm:spPr/>
      <dgm:t>
        <a:bodyPr/>
        <a:lstStyle/>
        <a:p>
          <a:endParaRPr lang="en-US"/>
        </a:p>
      </dgm:t>
    </dgm:pt>
    <dgm:pt modelId="{0D03F49A-A832-40E4-BC69-0391E69CB866}">
      <dgm:prSet/>
      <dgm:spPr/>
      <dgm:t>
        <a:bodyPr/>
        <a:lstStyle/>
        <a:p>
          <a:r>
            <a:rPr lang="en-GB"/>
            <a:t>Should there be any change in these times, a text and Parentmail message will be sent.</a:t>
          </a:r>
          <a:endParaRPr lang="en-US"/>
        </a:p>
      </dgm:t>
    </dgm:pt>
    <dgm:pt modelId="{AC71771F-97F0-4F40-82AC-FFB7A2040EA1}" type="parTrans" cxnId="{2F2CF0C6-9AC2-412B-B452-5A56E8EA2E99}">
      <dgm:prSet/>
      <dgm:spPr/>
      <dgm:t>
        <a:bodyPr/>
        <a:lstStyle/>
        <a:p>
          <a:endParaRPr lang="en-US"/>
        </a:p>
      </dgm:t>
    </dgm:pt>
    <dgm:pt modelId="{91A1C02A-2EA6-4A95-A192-353835945927}" type="sibTrans" cxnId="{2F2CF0C6-9AC2-412B-B452-5A56E8EA2E99}">
      <dgm:prSet/>
      <dgm:spPr/>
      <dgm:t>
        <a:bodyPr/>
        <a:lstStyle/>
        <a:p>
          <a:endParaRPr lang="en-US"/>
        </a:p>
      </dgm:t>
    </dgm:pt>
    <dgm:pt modelId="{87CB0C14-ED87-4E37-8814-0B4B68859531}" type="pres">
      <dgm:prSet presAssocID="{0B1E3054-13E1-4FB4-8F41-B2CA8F410A6B}" presName="linear" presStyleCnt="0">
        <dgm:presLayoutVars>
          <dgm:animLvl val="lvl"/>
          <dgm:resizeHandles val="exact"/>
        </dgm:presLayoutVars>
      </dgm:prSet>
      <dgm:spPr/>
    </dgm:pt>
    <dgm:pt modelId="{0F765544-9CFC-4BA7-8C52-C11AA1FF1017}" type="pres">
      <dgm:prSet presAssocID="{B8C9A612-CB0F-44F7-B473-F4B0EF202F91}" presName="parentText" presStyleLbl="node1" presStyleIdx="0" presStyleCnt="4">
        <dgm:presLayoutVars>
          <dgm:chMax val="0"/>
          <dgm:bulletEnabled val="1"/>
        </dgm:presLayoutVars>
      </dgm:prSet>
      <dgm:spPr/>
    </dgm:pt>
    <dgm:pt modelId="{AB8E649A-AE66-4DD3-B3CF-AB927C5047B0}" type="pres">
      <dgm:prSet presAssocID="{2DA4D487-12B5-477D-A030-0B0C3876BC5D}" presName="spacer" presStyleCnt="0"/>
      <dgm:spPr/>
    </dgm:pt>
    <dgm:pt modelId="{3B53F4D4-EE8D-474F-AA20-A7BD159EF1CD}" type="pres">
      <dgm:prSet presAssocID="{8206B65B-C863-47E0-B5AE-B9C2DE60095E}" presName="parentText" presStyleLbl="node1" presStyleIdx="1" presStyleCnt="4">
        <dgm:presLayoutVars>
          <dgm:chMax val="0"/>
          <dgm:bulletEnabled val="1"/>
        </dgm:presLayoutVars>
      </dgm:prSet>
      <dgm:spPr/>
    </dgm:pt>
    <dgm:pt modelId="{6BA1757F-C255-4109-97ED-3EF7A64D9B34}" type="pres">
      <dgm:prSet presAssocID="{00AF27F0-8DCA-4033-BE2D-CB28BF740D96}" presName="spacer" presStyleCnt="0"/>
      <dgm:spPr/>
    </dgm:pt>
    <dgm:pt modelId="{854F3138-8F2E-4DA6-A951-4649F0A5976E}" type="pres">
      <dgm:prSet presAssocID="{53118772-E001-4BE3-BB2C-7412CD3AAFEB}" presName="parentText" presStyleLbl="node1" presStyleIdx="2" presStyleCnt="4">
        <dgm:presLayoutVars>
          <dgm:chMax val="0"/>
          <dgm:bulletEnabled val="1"/>
        </dgm:presLayoutVars>
      </dgm:prSet>
      <dgm:spPr/>
    </dgm:pt>
    <dgm:pt modelId="{05030033-0322-434B-AD42-35289D8E31E2}" type="pres">
      <dgm:prSet presAssocID="{7CA629AC-43C1-4FD4-91EB-C7920CABDBE0}" presName="spacer" presStyleCnt="0"/>
      <dgm:spPr/>
    </dgm:pt>
    <dgm:pt modelId="{719009E0-EA60-4C46-A11E-7F30EEAC4A98}" type="pres">
      <dgm:prSet presAssocID="{0D03F49A-A832-40E4-BC69-0391E69CB866}" presName="parentText" presStyleLbl="node1" presStyleIdx="3" presStyleCnt="4">
        <dgm:presLayoutVars>
          <dgm:chMax val="0"/>
          <dgm:bulletEnabled val="1"/>
        </dgm:presLayoutVars>
      </dgm:prSet>
      <dgm:spPr/>
    </dgm:pt>
  </dgm:ptLst>
  <dgm:cxnLst>
    <dgm:cxn modelId="{229CF017-5559-4BF6-B416-C3B2B52417C1}" type="presOf" srcId="{0B1E3054-13E1-4FB4-8F41-B2CA8F410A6B}" destId="{87CB0C14-ED87-4E37-8814-0B4B68859531}" srcOrd="0" destOrd="0" presId="urn:microsoft.com/office/officeart/2005/8/layout/vList2"/>
    <dgm:cxn modelId="{FA637468-5550-4DAC-89DC-EB895EFA1D2F}" srcId="{0B1E3054-13E1-4FB4-8F41-B2CA8F410A6B}" destId="{B8C9A612-CB0F-44F7-B473-F4B0EF202F91}" srcOrd="0" destOrd="0" parTransId="{F59B76E7-0226-4EDE-AE32-7C458965FF82}" sibTransId="{2DA4D487-12B5-477D-A030-0B0C3876BC5D}"/>
    <dgm:cxn modelId="{1085C050-8204-456F-8497-7E5EDE20B1ED}" type="presOf" srcId="{0D03F49A-A832-40E4-BC69-0391E69CB866}" destId="{719009E0-EA60-4C46-A11E-7F30EEAC4A98}" srcOrd="0" destOrd="0" presId="urn:microsoft.com/office/officeart/2005/8/layout/vList2"/>
    <dgm:cxn modelId="{B51B3CAB-D59A-4833-BE47-2E2EE3D2431A}" type="presOf" srcId="{8206B65B-C863-47E0-B5AE-B9C2DE60095E}" destId="{3B53F4D4-EE8D-474F-AA20-A7BD159EF1CD}" srcOrd="0" destOrd="0" presId="urn:microsoft.com/office/officeart/2005/8/layout/vList2"/>
    <dgm:cxn modelId="{2F2CF0C6-9AC2-412B-B452-5A56E8EA2E99}" srcId="{0B1E3054-13E1-4FB4-8F41-B2CA8F410A6B}" destId="{0D03F49A-A832-40E4-BC69-0391E69CB866}" srcOrd="3" destOrd="0" parTransId="{AC71771F-97F0-4F40-82AC-FFB7A2040EA1}" sibTransId="{91A1C02A-2EA6-4A95-A192-353835945927}"/>
    <dgm:cxn modelId="{495766D2-77D0-4088-A418-16E718AE5545}" type="presOf" srcId="{B8C9A612-CB0F-44F7-B473-F4B0EF202F91}" destId="{0F765544-9CFC-4BA7-8C52-C11AA1FF1017}" srcOrd="0" destOrd="0" presId="urn:microsoft.com/office/officeart/2005/8/layout/vList2"/>
    <dgm:cxn modelId="{39E92EE5-66DD-4519-84F5-70356EDDC54A}" type="presOf" srcId="{53118772-E001-4BE3-BB2C-7412CD3AAFEB}" destId="{854F3138-8F2E-4DA6-A951-4649F0A5976E}" srcOrd="0" destOrd="0" presId="urn:microsoft.com/office/officeart/2005/8/layout/vList2"/>
    <dgm:cxn modelId="{C08784E9-E4BA-4789-983B-0325BB132BDC}" srcId="{0B1E3054-13E1-4FB4-8F41-B2CA8F410A6B}" destId="{8206B65B-C863-47E0-B5AE-B9C2DE60095E}" srcOrd="1" destOrd="0" parTransId="{BAA246FE-1638-469B-8F25-9514C5ECAA1A}" sibTransId="{00AF27F0-8DCA-4033-BE2D-CB28BF740D96}"/>
    <dgm:cxn modelId="{BCC961F5-A5B6-4594-8686-7BDC73895023}" srcId="{0B1E3054-13E1-4FB4-8F41-B2CA8F410A6B}" destId="{53118772-E001-4BE3-BB2C-7412CD3AAFEB}" srcOrd="2" destOrd="0" parTransId="{2A7D8712-FBC4-4271-B3EE-3B5398C7AED7}" sibTransId="{7CA629AC-43C1-4FD4-91EB-C7920CABDBE0}"/>
    <dgm:cxn modelId="{E6E2FF7E-371F-4664-98DA-9AA24D0BFC27}" type="presParOf" srcId="{87CB0C14-ED87-4E37-8814-0B4B68859531}" destId="{0F765544-9CFC-4BA7-8C52-C11AA1FF1017}" srcOrd="0" destOrd="0" presId="urn:microsoft.com/office/officeart/2005/8/layout/vList2"/>
    <dgm:cxn modelId="{C8AA8AF7-AD37-49C9-A8EE-0D5836F768AB}" type="presParOf" srcId="{87CB0C14-ED87-4E37-8814-0B4B68859531}" destId="{AB8E649A-AE66-4DD3-B3CF-AB927C5047B0}" srcOrd="1" destOrd="0" presId="urn:microsoft.com/office/officeart/2005/8/layout/vList2"/>
    <dgm:cxn modelId="{D2CFC202-58DA-4BC1-99E6-CD7A8EDCF2CB}" type="presParOf" srcId="{87CB0C14-ED87-4E37-8814-0B4B68859531}" destId="{3B53F4D4-EE8D-474F-AA20-A7BD159EF1CD}" srcOrd="2" destOrd="0" presId="urn:microsoft.com/office/officeart/2005/8/layout/vList2"/>
    <dgm:cxn modelId="{3ECD808A-2AB7-443C-8594-C72682CC2DF0}" type="presParOf" srcId="{87CB0C14-ED87-4E37-8814-0B4B68859531}" destId="{6BA1757F-C255-4109-97ED-3EF7A64D9B34}" srcOrd="3" destOrd="0" presId="urn:microsoft.com/office/officeart/2005/8/layout/vList2"/>
    <dgm:cxn modelId="{63FFF4E7-B910-4043-8C5C-1927BF4A9604}" type="presParOf" srcId="{87CB0C14-ED87-4E37-8814-0B4B68859531}" destId="{854F3138-8F2E-4DA6-A951-4649F0A5976E}" srcOrd="4" destOrd="0" presId="urn:microsoft.com/office/officeart/2005/8/layout/vList2"/>
    <dgm:cxn modelId="{5C3A018A-9610-46BC-8CDA-9C6C37DD3725}" type="presParOf" srcId="{87CB0C14-ED87-4E37-8814-0B4B68859531}" destId="{05030033-0322-434B-AD42-35289D8E31E2}" srcOrd="5" destOrd="0" presId="urn:microsoft.com/office/officeart/2005/8/layout/vList2"/>
    <dgm:cxn modelId="{9CEB10F2-C091-4FBE-B891-2982EB408B4D}" type="presParOf" srcId="{87CB0C14-ED87-4E37-8814-0B4B68859531}" destId="{719009E0-EA60-4C46-A11E-7F30EEAC4A9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9EB98B-6270-4F9F-8815-143799E2C51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EA980E5-A2AC-4A15-B3FD-CCD98923706F}">
      <dgm:prSet/>
      <dgm:spPr/>
      <dgm:t>
        <a:bodyPr/>
        <a:lstStyle/>
        <a:p>
          <a:r>
            <a:rPr lang="en-GB"/>
            <a:t>Any changes to the emergency contact or dietary or medical details you have already given us</a:t>
          </a:r>
          <a:endParaRPr lang="en-US"/>
        </a:p>
      </dgm:t>
    </dgm:pt>
    <dgm:pt modelId="{B9E53F8F-77E9-471B-B4B1-B31929A712A1}" type="parTrans" cxnId="{F800B5BC-127A-4166-911F-814493990EDB}">
      <dgm:prSet/>
      <dgm:spPr/>
      <dgm:t>
        <a:bodyPr/>
        <a:lstStyle/>
        <a:p>
          <a:endParaRPr lang="en-US"/>
        </a:p>
      </dgm:t>
    </dgm:pt>
    <dgm:pt modelId="{FF4DD11D-AE78-4521-B9EA-2F782ED9BC79}" type="sibTrans" cxnId="{F800B5BC-127A-4166-911F-814493990EDB}">
      <dgm:prSet/>
      <dgm:spPr/>
      <dgm:t>
        <a:bodyPr/>
        <a:lstStyle/>
        <a:p>
          <a:endParaRPr lang="en-US"/>
        </a:p>
      </dgm:t>
    </dgm:pt>
    <dgm:pt modelId="{74CC79D2-752B-4E79-B527-A303CD23F1ED}">
      <dgm:prSet/>
      <dgm:spPr/>
      <dgm:t>
        <a:bodyPr/>
        <a:lstStyle/>
        <a:p>
          <a:r>
            <a:rPr lang="en-GB"/>
            <a:t>Anything at all you think it would be useful for us to know about your child, however trivial it seems.</a:t>
          </a:r>
          <a:endParaRPr lang="en-US"/>
        </a:p>
      </dgm:t>
    </dgm:pt>
    <dgm:pt modelId="{64C3246D-8174-4BF7-92C2-08745EF15AE8}" type="parTrans" cxnId="{B1388C69-1959-4E7C-8D11-922364ADD310}">
      <dgm:prSet/>
      <dgm:spPr/>
      <dgm:t>
        <a:bodyPr/>
        <a:lstStyle/>
        <a:p>
          <a:endParaRPr lang="en-US"/>
        </a:p>
      </dgm:t>
    </dgm:pt>
    <dgm:pt modelId="{825D473D-2937-4B8E-AA1F-F776FD1308DF}" type="sibTrans" cxnId="{B1388C69-1959-4E7C-8D11-922364ADD310}">
      <dgm:prSet/>
      <dgm:spPr/>
      <dgm:t>
        <a:bodyPr/>
        <a:lstStyle/>
        <a:p>
          <a:endParaRPr lang="en-US"/>
        </a:p>
      </dgm:t>
    </dgm:pt>
    <dgm:pt modelId="{B8C3A1A1-905D-4903-8C2D-776BF9043631}" type="pres">
      <dgm:prSet presAssocID="{889EB98B-6270-4F9F-8815-143799E2C513}" presName="linear" presStyleCnt="0">
        <dgm:presLayoutVars>
          <dgm:animLvl val="lvl"/>
          <dgm:resizeHandles val="exact"/>
        </dgm:presLayoutVars>
      </dgm:prSet>
      <dgm:spPr/>
    </dgm:pt>
    <dgm:pt modelId="{EECE1659-124D-4BAA-80F7-584EE56A32B4}" type="pres">
      <dgm:prSet presAssocID="{BEA980E5-A2AC-4A15-B3FD-CCD98923706F}" presName="parentText" presStyleLbl="node1" presStyleIdx="0" presStyleCnt="2">
        <dgm:presLayoutVars>
          <dgm:chMax val="0"/>
          <dgm:bulletEnabled val="1"/>
        </dgm:presLayoutVars>
      </dgm:prSet>
      <dgm:spPr/>
    </dgm:pt>
    <dgm:pt modelId="{4B0E2587-A4FD-42FB-8083-BC24AD43E3B9}" type="pres">
      <dgm:prSet presAssocID="{FF4DD11D-AE78-4521-B9EA-2F782ED9BC79}" presName="spacer" presStyleCnt="0"/>
      <dgm:spPr/>
    </dgm:pt>
    <dgm:pt modelId="{899F49DF-0F1E-4CDB-BBE4-5AC68DEB053E}" type="pres">
      <dgm:prSet presAssocID="{74CC79D2-752B-4E79-B527-A303CD23F1ED}" presName="parentText" presStyleLbl="node1" presStyleIdx="1" presStyleCnt="2">
        <dgm:presLayoutVars>
          <dgm:chMax val="0"/>
          <dgm:bulletEnabled val="1"/>
        </dgm:presLayoutVars>
      </dgm:prSet>
      <dgm:spPr/>
    </dgm:pt>
  </dgm:ptLst>
  <dgm:cxnLst>
    <dgm:cxn modelId="{B1388C69-1959-4E7C-8D11-922364ADD310}" srcId="{889EB98B-6270-4F9F-8815-143799E2C513}" destId="{74CC79D2-752B-4E79-B527-A303CD23F1ED}" srcOrd="1" destOrd="0" parTransId="{64C3246D-8174-4BF7-92C2-08745EF15AE8}" sibTransId="{825D473D-2937-4B8E-AA1F-F776FD1308DF}"/>
    <dgm:cxn modelId="{7DF94C85-0C61-431B-8F45-613355A865F9}" type="presOf" srcId="{BEA980E5-A2AC-4A15-B3FD-CCD98923706F}" destId="{EECE1659-124D-4BAA-80F7-584EE56A32B4}" srcOrd="0" destOrd="0" presId="urn:microsoft.com/office/officeart/2005/8/layout/vList2"/>
    <dgm:cxn modelId="{052329AD-8517-4456-B99B-138DC1CFA15F}" type="presOf" srcId="{74CC79D2-752B-4E79-B527-A303CD23F1ED}" destId="{899F49DF-0F1E-4CDB-BBE4-5AC68DEB053E}" srcOrd="0" destOrd="0" presId="urn:microsoft.com/office/officeart/2005/8/layout/vList2"/>
    <dgm:cxn modelId="{F800B5BC-127A-4166-911F-814493990EDB}" srcId="{889EB98B-6270-4F9F-8815-143799E2C513}" destId="{BEA980E5-A2AC-4A15-B3FD-CCD98923706F}" srcOrd="0" destOrd="0" parTransId="{B9E53F8F-77E9-471B-B4B1-B31929A712A1}" sibTransId="{FF4DD11D-AE78-4521-B9EA-2F782ED9BC79}"/>
    <dgm:cxn modelId="{CA132EEF-BF3F-4798-B800-AA1C10FA7FE8}" type="presOf" srcId="{889EB98B-6270-4F9F-8815-143799E2C513}" destId="{B8C3A1A1-905D-4903-8C2D-776BF9043631}" srcOrd="0" destOrd="0" presId="urn:microsoft.com/office/officeart/2005/8/layout/vList2"/>
    <dgm:cxn modelId="{A67F09F4-D428-469D-B0F3-7DE381F09235}" type="presParOf" srcId="{B8C3A1A1-905D-4903-8C2D-776BF9043631}" destId="{EECE1659-124D-4BAA-80F7-584EE56A32B4}" srcOrd="0" destOrd="0" presId="urn:microsoft.com/office/officeart/2005/8/layout/vList2"/>
    <dgm:cxn modelId="{32BF8A23-C5CC-4186-8797-F3EDE46FD3ED}" type="presParOf" srcId="{B8C3A1A1-905D-4903-8C2D-776BF9043631}" destId="{4B0E2587-A4FD-42FB-8083-BC24AD43E3B9}" srcOrd="1" destOrd="0" presId="urn:microsoft.com/office/officeart/2005/8/layout/vList2"/>
    <dgm:cxn modelId="{6485C197-6AAA-4E1F-BEEC-D2A0DB0692A2}" type="presParOf" srcId="{B8C3A1A1-905D-4903-8C2D-776BF9043631}" destId="{899F49DF-0F1E-4CDB-BBE4-5AC68DEB053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A1FAA4A-7475-471F-A1E7-9D92602C4FDA}"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2BA78602-CA88-41BC-A930-A8E335698EBD}">
      <dgm:prSet/>
      <dgm:spPr/>
      <dgm:t>
        <a:bodyPr/>
        <a:lstStyle/>
        <a:p>
          <a:pPr>
            <a:defRPr cap="all"/>
          </a:pPr>
          <a:r>
            <a:rPr lang="en-GB" b="1" u="sng"/>
            <a:t>General Information</a:t>
          </a:r>
          <a:endParaRPr lang="en-US"/>
        </a:p>
      </dgm:t>
    </dgm:pt>
    <dgm:pt modelId="{E123B079-F698-4B5F-922B-1FB62EFB0444}" type="parTrans" cxnId="{6978F9E8-6CCD-4063-9565-31F67386DE51}">
      <dgm:prSet/>
      <dgm:spPr/>
      <dgm:t>
        <a:bodyPr/>
        <a:lstStyle/>
        <a:p>
          <a:endParaRPr lang="en-US"/>
        </a:p>
      </dgm:t>
    </dgm:pt>
    <dgm:pt modelId="{1D39BAD8-B24D-4683-AF90-207C2D52C7BD}" type="sibTrans" cxnId="{6978F9E8-6CCD-4063-9565-31F67386DE51}">
      <dgm:prSet/>
      <dgm:spPr/>
      <dgm:t>
        <a:bodyPr/>
        <a:lstStyle/>
        <a:p>
          <a:endParaRPr lang="en-US"/>
        </a:p>
      </dgm:t>
    </dgm:pt>
    <dgm:pt modelId="{5C87B84E-B5DF-4FD9-AD7B-5E40E5F5DBC4}">
      <dgm:prSet/>
      <dgm:spPr/>
      <dgm:t>
        <a:bodyPr/>
        <a:lstStyle/>
        <a:p>
          <a:pPr>
            <a:defRPr cap="all"/>
          </a:pPr>
          <a:r>
            <a:rPr lang="en-GB" b="1"/>
            <a:t>Emergency Contact:</a:t>
          </a:r>
          <a:endParaRPr lang="en-US"/>
        </a:p>
      </dgm:t>
    </dgm:pt>
    <dgm:pt modelId="{B74E3009-7451-415A-BB76-A0B8A7D6D2E3}" type="parTrans" cxnId="{EA8D4E0B-396E-44D5-9393-D66C2B6361E5}">
      <dgm:prSet/>
      <dgm:spPr/>
      <dgm:t>
        <a:bodyPr/>
        <a:lstStyle/>
        <a:p>
          <a:endParaRPr lang="en-US"/>
        </a:p>
      </dgm:t>
    </dgm:pt>
    <dgm:pt modelId="{B5DB1941-58B6-4A50-A4EC-8B27D10CB804}" type="sibTrans" cxnId="{EA8D4E0B-396E-44D5-9393-D66C2B6361E5}">
      <dgm:prSet/>
      <dgm:spPr/>
      <dgm:t>
        <a:bodyPr/>
        <a:lstStyle/>
        <a:p>
          <a:endParaRPr lang="en-US"/>
        </a:p>
      </dgm:t>
    </dgm:pt>
    <dgm:pt modelId="{19F113FA-865A-4F6F-BD70-39AD11853C48}">
      <dgm:prSet/>
      <dgm:spPr/>
      <dgm:t>
        <a:bodyPr/>
        <a:lstStyle/>
        <a:p>
          <a:pPr>
            <a:defRPr cap="all"/>
          </a:pPr>
          <a:r>
            <a:rPr lang="en-GB"/>
            <a:t>If you need to contact your child in an emergency, please phone Holbrook School between 8a.m. and 5 p.m. on 01403 272500.</a:t>
          </a:r>
          <a:endParaRPr lang="en-US"/>
        </a:p>
      </dgm:t>
    </dgm:pt>
    <dgm:pt modelId="{30EA32A8-F617-49F0-9BD3-CE2CC74B3950}" type="parTrans" cxnId="{DE61E785-77F6-4774-BBCB-EF8E9474ECA9}">
      <dgm:prSet/>
      <dgm:spPr/>
      <dgm:t>
        <a:bodyPr/>
        <a:lstStyle/>
        <a:p>
          <a:endParaRPr lang="en-US"/>
        </a:p>
      </dgm:t>
    </dgm:pt>
    <dgm:pt modelId="{01BFE3B9-0119-4A56-B911-C5C1B0393F95}" type="sibTrans" cxnId="{DE61E785-77F6-4774-BBCB-EF8E9474ECA9}">
      <dgm:prSet/>
      <dgm:spPr/>
      <dgm:t>
        <a:bodyPr/>
        <a:lstStyle/>
        <a:p>
          <a:endParaRPr lang="en-US"/>
        </a:p>
      </dgm:t>
    </dgm:pt>
    <dgm:pt modelId="{5F8FEFA0-5A92-49BB-B01E-1D9ADD3A4665}">
      <dgm:prSet/>
      <dgm:spPr/>
      <dgm:t>
        <a:bodyPr/>
        <a:lstStyle/>
        <a:p>
          <a:pPr>
            <a:defRPr cap="all"/>
          </a:pPr>
          <a:r>
            <a:rPr lang="en-GB"/>
            <a:t>Outside these hours, please phone:   07835 522271</a:t>
          </a:r>
          <a:endParaRPr lang="en-US"/>
        </a:p>
      </dgm:t>
    </dgm:pt>
    <dgm:pt modelId="{0B28C045-2213-4DF0-86E9-081726D2C0ED}" type="parTrans" cxnId="{CED22D36-8016-413C-97C5-DE4457A0FFAB}">
      <dgm:prSet/>
      <dgm:spPr/>
      <dgm:t>
        <a:bodyPr/>
        <a:lstStyle/>
        <a:p>
          <a:endParaRPr lang="en-US"/>
        </a:p>
      </dgm:t>
    </dgm:pt>
    <dgm:pt modelId="{03B40075-FBE7-4A6D-849B-083A85C807CE}" type="sibTrans" cxnId="{CED22D36-8016-413C-97C5-DE4457A0FFAB}">
      <dgm:prSet/>
      <dgm:spPr/>
      <dgm:t>
        <a:bodyPr/>
        <a:lstStyle/>
        <a:p>
          <a:endParaRPr lang="en-US"/>
        </a:p>
      </dgm:t>
    </dgm:pt>
    <dgm:pt modelId="{BCA6C323-BEF9-418F-8F3A-88DBDF07ACAC}" type="pres">
      <dgm:prSet presAssocID="{EA1FAA4A-7475-471F-A1E7-9D92602C4FDA}" presName="diagram" presStyleCnt="0">
        <dgm:presLayoutVars>
          <dgm:dir/>
          <dgm:resizeHandles val="exact"/>
        </dgm:presLayoutVars>
      </dgm:prSet>
      <dgm:spPr/>
    </dgm:pt>
    <dgm:pt modelId="{2A97CFEB-5B64-418E-8DE9-A18CE8FC8A45}" type="pres">
      <dgm:prSet presAssocID="{2BA78602-CA88-41BC-A930-A8E335698EBD}" presName="node" presStyleLbl="node1" presStyleIdx="0" presStyleCnt="4">
        <dgm:presLayoutVars>
          <dgm:bulletEnabled val="1"/>
        </dgm:presLayoutVars>
      </dgm:prSet>
      <dgm:spPr/>
    </dgm:pt>
    <dgm:pt modelId="{5B037CF5-9B6A-4AF8-A3A4-1C77D6A4838C}" type="pres">
      <dgm:prSet presAssocID="{1D39BAD8-B24D-4683-AF90-207C2D52C7BD}" presName="sibTrans" presStyleCnt="0"/>
      <dgm:spPr/>
    </dgm:pt>
    <dgm:pt modelId="{5C58D16D-C1A6-48B2-B211-2696D1D54994}" type="pres">
      <dgm:prSet presAssocID="{5C87B84E-B5DF-4FD9-AD7B-5E40E5F5DBC4}" presName="node" presStyleLbl="node1" presStyleIdx="1" presStyleCnt="4">
        <dgm:presLayoutVars>
          <dgm:bulletEnabled val="1"/>
        </dgm:presLayoutVars>
      </dgm:prSet>
      <dgm:spPr/>
    </dgm:pt>
    <dgm:pt modelId="{CF1D433C-D97D-4277-A179-83D4A2F979EF}" type="pres">
      <dgm:prSet presAssocID="{B5DB1941-58B6-4A50-A4EC-8B27D10CB804}" presName="sibTrans" presStyleCnt="0"/>
      <dgm:spPr/>
    </dgm:pt>
    <dgm:pt modelId="{66C1C6CD-1992-4D56-8174-BC19C4202C7A}" type="pres">
      <dgm:prSet presAssocID="{19F113FA-865A-4F6F-BD70-39AD11853C48}" presName="node" presStyleLbl="node1" presStyleIdx="2" presStyleCnt="4">
        <dgm:presLayoutVars>
          <dgm:bulletEnabled val="1"/>
        </dgm:presLayoutVars>
      </dgm:prSet>
      <dgm:spPr/>
    </dgm:pt>
    <dgm:pt modelId="{5774F3B1-F6AF-416A-9210-DE518435A084}" type="pres">
      <dgm:prSet presAssocID="{01BFE3B9-0119-4A56-B911-C5C1B0393F95}" presName="sibTrans" presStyleCnt="0"/>
      <dgm:spPr/>
    </dgm:pt>
    <dgm:pt modelId="{FE9A72B1-AF4E-4164-85FA-99ED04A7E0DA}" type="pres">
      <dgm:prSet presAssocID="{5F8FEFA0-5A92-49BB-B01E-1D9ADD3A4665}" presName="node" presStyleLbl="node1" presStyleIdx="3" presStyleCnt="4">
        <dgm:presLayoutVars>
          <dgm:bulletEnabled val="1"/>
        </dgm:presLayoutVars>
      </dgm:prSet>
      <dgm:spPr/>
    </dgm:pt>
  </dgm:ptLst>
  <dgm:cxnLst>
    <dgm:cxn modelId="{EA8D4E0B-396E-44D5-9393-D66C2B6361E5}" srcId="{EA1FAA4A-7475-471F-A1E7-9D92602C4FDA}" destId="{5C87B84E-B5DF-4FD9-AD7B-5E40E5F5DBC4}" srcOrd="1" destOrd="0" parTransId="{B74E3009-7451-415A-BB76-A0B8A7D6D2E3}" sibTransId="{B5DB1941-58B6-4A50-A4EC-8B27D10CB804}"/>
    <dgm:cxn modelId="{9CC4D618-80DC-48EA-9390-35CF766FBF85}" type="presOf" srcId="{19F113FA-865A-4F6F-BD70-39AD11853C48}" destId="{66C1C6CD-1992-4D56-8174-BC19C4202C7A}" srcOrd="0" destOrd="0" presId="urn:microsoft.com/office/officeart/2005/8/layout/default"/>
    <dgm:cxn modelId="{CED22D36-8016-413C-97C5-DE4457A0FFAB}" srcId="{EA1FAA4A-7475-471F-A1E7-9D92602C4FDA}" destId="{5F8FEFA0-5A92-49BB-B01E-1D9ADD3A4665}" srcOrd="3" destOrd="0" parTransId="{0B28C045-2213-4DF0-86E9-081726D2C0ED}" sibTransId="{03B40075-FBE7-4A6D-849B-083A85C807CE}"/>
    <dgm:cxn modelId="{6FCE9139-1EEB-4DA5-90FB-250B02C9158A}" type="presOf" srcId="{EA1FAA4A-7475-471F-A1E7-9D92602C4FDA}" destId="{BCA6C323-BEF9-418F-8F3A-88DBDF07ACAC}" srcOrd="0" destOrd="0" presId="urn:microsoft.com/office/officeart/2005/8/layout/default"/>
    <dgm:cxn modelId="{DE61E785-77F6-4774-BBCB-EF8E9474ECA9}" srcId="{EA1FAA4A-7475-471F-A1E7-9D92602C4FDA}" destId="{19F113FA-865A-4F6F-BD70-39AD11853C48}" srcOrd="2" destOrd="0" parTransId="{30EA32A8-F617-49F0-9BD3-CE2CC74B3950}" sibTransId="{01BFE3B9-0119-4A56-B911-C5C1B0393F95}"/>
    <dgm:cxn modelId="{B56CC68F-16B4-4535-882F-E5BA2AFF05A3}" type="presOf" srcId="{5F8FEFA0-5A92-49BB-B01E-1D9ADD3A4665}" destId="{FE9A72B1-AF4E-4164-85FA-99ED04A7E0DA}" srcOrd="0" destOrd="0" presId="urn:microsoft.com/office/officeart/2005/8/layout/default"/>
    <dgm:cxn modelId="{1F6684BB-B8FD-41F5-855D-B72EAD580141}" type="presOf" srcId="{2BA78602-CA88-41BC-A930-A8E335698EBD}" destId="{2A97CFEB-5B64-418E-8DE9-A18CE8FC8A45}" srcOrd="0" destOrd="0" presId="urn:microsoft.com/office/officeart/2005/8/layout/default"/>
    <dgm:cxn modelId="{ADA6CFE8-2935-4E6A-B5D9-4B9EA2E91D44}" type="presOf" srcId="{5C87B84E-B5DF-4FD9-AD7B-5E40E5F5DBC4}" destId="{5C58D16D-C1A6-48B2-B211-2696D1D54994}" srcOrd="0" destOrd="0" presId="urn:microsoft.com/office/officeart/2005/8/layout/default"/>
    <dgm:cxn modelId="{6978F9E8-6CCD-4063-9565-31F67386DE51}" srcId="{EA1FAA4A-7475-471F-A1E7-9D92602C4FDA}" destId="{2BA78602-CA88-41BC-A930-A8E335698EBD}" srcOrd="0" destOrd="0" parTransId="{E123B079-F698-4B5F-922B-1FB62EFB0444}" sibTransId="{1D39BAD8-B24D-4683-AF90-207C2D52C7BD}"/>
    <dgm:cxn modelId="{41BFFC44-B053-458A-A326-1DFCE291887F}" type="presParOf" srcId="{BCA6C323-BEF9-418F-8F3A-88DBDF07ACAC}" destId="{2A97CFEB-5B64-418E-8DE9-A18CE8FC8A45}" srcOrd="0" destOrd="0" presId="urn:microsoft.com/office/officeart/2005/8/layout/default"/>
    <dgm:cxn modelId="{0DF5AA4C-DAE5-4E6D-89A1-BDB2B3FD68B8}" type="presParOf" srcId="{BCA6C323-BEF9-418F-8F3A-88DBDF07ACAC}" destId="{5B037CF5-9B6A-4AF8-A3A4-1C77D6A4838C}" srcOrd="1" destOrd="0" presId="urn:microsoft.com/office/officeart/2005/8/layout/default"/>
    <dgm:cxn modelId="{A0F093DB-5F0B-433B-A368-9AEA9F9D009E}" type="presParOf" srcId="{BCA6C323-BEF9-418F-8F3A-88DBDF07ACAC}" destId="{5C58D16D-C1A6-48B2-B211-2696D1D54994}" srcOrd="2" destOrd="0" presId="urn:microsoft.com/office/officeart/2005/8/layout/default"/>
    <dgm:cxn modelId="{D5F1655E-0754-497F-8715-EE1225605DC4}" type="presParOf" srcId="{BCA6C323-BEF9-418F-8F3A-88DBDF07ACAC}" destId="{CF1D433C-D97D-4277-A179-83D4A2F979EF}" srcOrd="3" destOrd="0" presId="urn:microsoft.com/office/officeart/2005/8/layout/default"/>
    <dgm:cxn modelId="{827921FF-7720-4B3C-85DB-0FFE68B2ED0B}" type="presParOf" srcId="{BCA6C323-BEF9-418F-8F3A-88DBDF07ACAC}" destId="{66C1C6CD-1992-4D56-8174-BC19C4202C7A}" srcOrd="4" destOrd="0" presId="urn:microsoft.com/office/officeart/2005/8/layout/default"/>
    <dgm:cxn modelId="{A4703267-7598-4078-A9F4-76E83E56D5FD}" type="presParOf" srcId="{BCA6C323-BEF9-418F-8F3A-88DBDF07ACAC}" destId="{5774F3B1-F6AF-416A-9210-DE518435A084}" srcOrd="5" destOrd="0" presId="urn:microsoft.com/office/officeart/2005/8/layout/default"/>
    <dgm:cxn modelId="{03DAE512-F53C-4837-BB3F-34927B6A8E40}" type="presParOf" srcId="{BCA6C323-BEF9-418F-8F3A-88DBDF07ACAC}" destId="{FE9A72B1-AF4E-4164-85FA-99ED04A7E0DA}"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7D8B3F-C9DC-4C80-8872-AA382C8E5ABB}">
      <dsp:nvSpPr>
        <dsp:cNvPr id="0" name=""/>
        <dsp:cNvSpPr/>
      </dsp:nvSpPr>
      <dsp:spPr>
        <a:xfrm>
          <a:off x="0" y="650886"/>
          <a:ext cx="4697730" cy="794503"/>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Arrive at school as usual at 8:35</a:t>
          </a:r>
          <a:endParaRPr lang="en-US" sz="2000" kern="1200" dirty="0"/>
        </a:p>
      </dsp:txBody>
      <dsp:txXfrm>
        <a:off x="38784" y="689670"/>
        <a:ext cx="4620162" cy="716935"/>
      </dsp:txXfrm>
    </dsp:sp>
    <dsp:sp modelId="{23BDE520-1537-4525-814F-64B21A673E1F}">
      <dsp:nvSpPr>
        <dsp:cNvPr id="0" name=""/>
        <dsp:cNvSpPr/>
      </dsp:nvSpPr>
      <dsp:spPr>
        <a:xfrm>
          <a:off x="0" y="1502989"/>
          <a:ext cx="4697730" cy="794503"/>
        </a:xfrm>
        <a:prstGeom prst="roundRect">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Leave luggage outside classrooms</a:t>
          </a:r>
          <a:endParaRPr lang="en-US" sz="2000" kern="1200" dirty="0"/>
        </a:p>
      </dsp:txBody>
      <dsp:txXfrm>
        <a:off x="38784" y="1541773"/>
        <a:ext cx="4620162" cy="716935"/>
      </dsp:txXfrm>
    </dsp:sp>
    <dsp:sp modelId="{3D804C32-2F33-4652-B829-6FC298AC4496}">
      <dsp:nvSpPr>
        <dsp:cNvPr id="0" name=""/>
        <dsp:cNvSpPr/>
      </dsp:nvSpPr>
      <dsp:spPr>
        <a:xfrm>
          <a:off x="0" y="2355092"/>
          <a:ext cx="4697730" cy="794503"/>
        </a:xfrm>
        <a:prstGeom prst="round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Mrs Davies will collect any medicines</a:t>
          </a:r>
          <a:endParaRPr lang="en-US" sz="2000" kern="1200" dirty="0"/>
        </a:p>
      </dsp:txBody>
      <dsp:txXfrm>
        <a:off x="38784" y="2393876"/>
        <a:ext cx="4620162" cy="716935"/>
      </dsp:txXfrm>
    </dsp:sp>
    <dsp:sp modelId="{D808DB0D-FEB6-4CB6-ABBD-8DC8689E85AC}">
      <dsp:nvSpPr>
        <dsp:cNvPr id="0" name=""/>
        <dsp:cNvSpPr/>
      </dsp:nvSpPr>
      <dsp:spPr>
        <a:xfrm>
          <a:off x="0" y="3207195"/>
          <a:ext cx="4697730" cy="794503"/>
        </a:xfrm>
        <a:prstGeom prst="roundRect">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We are aiming to leave school at 9:45</a:t>
          </a:r>
          <a:endParaRPr lang="en-US" sz="2000" kern="1200" dirty="0"/>
        </a:p>
      </dsp:txBody>
      <dsp:txXfrm>
        <a:off x="38784" y="3245979"/>
        <a:ext cx="4620162" cy="716935"/>
      </dsp:txXfrm>
    </dsp:sp>
    <dsp:sp modelId="{3D64FDFE-BCF2-4FFE-9E7D-4A011E47AC04}">
      <dsp:nvSpPr>
        <dsp:cNvPr id="0" name=""/>
        <dsp:cNvSpPr/>
      </dsp:nvSpPr>
      <dsp:spPr>
        <a:xfrm>
          <a:off x="0" y="4059298"/>
          <a:ext cx="4697730" cy="794503"/>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If you are unable to get your child to school at these times please let us know!</a:t>
          </a:r>
          <a:endParaRPr lang="en-US" sz="2000" kern="1200"/>
        </a:p>
      </dsp:txBody>
      <dsp:txXfrm>
        <a:off x="38784" y="4098082"/>
        <a:ext cx="4620162" cy="716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799E86-E9A2-48B3-A74F-4F2C9135BA2F}">
      <dsp:nvSpPr>
        <dsp:cNvPr id="0" name=""/>
        <dsp:cNvSpPr/>
      </dsp:nvSpPr>
      <dsp:spPr>
        <a:xfrm>
          <a:off x="0" y="127015"/>
          <a:ext cx="4697730" cy="83910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 specific Bowles medicine form needs to be completed.  You can pick up one of these today.</a:t>
          </a:r>
          <a:endParaRPr lang="en-US" sz="1500" kern="1200"/>
        </a:p>
      </dsp:txBody>
      <dsp:txXfrm>
        <a:off x="40962" y="167977"/>
        <a:ext cx="4615806" cy="757185"/>
      </dsp:txXfrm>
    </dsp:sp>
    <dsp:sp modelId="{6F769063-AAA1-4758-850B-079BF2962181}">
      <dsp:nvSpPr>
        <dsp:cNvPr id="0" name=""/>
        <dsp:cNvSpPr/>
      </dsp:nvSpPr>
      <dsp:spPr>
        <a:xfrm>
          <a:off x="0" y="1009325"/>
          <a:ext cx="4697730" cy="839109"/>
        </a:xfrm>
        <a:prstGeom prst="roundRect">
          <a:avLst/>
        </a:prstGeom>
        <a:solidFill>
          <a:schemeClr val="accent2">
            <a:hueOff val="936304"/>
            <a:satOff val="-1168"/>
            <a:lumOff val="2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This must be handed in to Mrs Davies before we leave on the day, or ideally if it could be handed into the office on Thursday or Friday.</a:t>
          </a:r>
          <a:endParaRPr lang="en-US" sz="1500" kern="1200" dirty="0"/>
        </a:p>
      </dsp:txBody>
      <dsp:txXfrm>
        <a:off x="40962" y="1050287"/>
        <a:ext cx="4615806" cy="757185"/>
      </dsp:txXfrm>
    </dsp:sp>
    <dsp:sp modelId="{80F68F79-246E-42C6-B0A8-39892C418726}">
      <dsp:nvSpPr>
        <dsp:cNvPr id="0" name=""/>
        <dsp:cNvSpPr/>
      </dsp:nvSpPr>
      <dsp:spPr>
        <a:xfrm>
          <a:off x="0" y="1891634"/>
          <a:ext cx="4697730" cy="839109"/>
        </a:xfrm>
        <a:prstGeom prst="roundRect">
          <a:avLst/>
        </a:prstGeom>
        <a:solidFill>
          <a:schemeClr val="accent2">
            <a:hueOff val="1872608"/>
            <a:satOff val="-233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Please include travel sickness medicine for the journey home, but also for the 2 trips whilst we are there.</a:t>
          </a:r>
          <a:endParaRPr lang="en-US" sz="1500" kern="1200" dirty="0"/>
        </a:p>
      </dsp:txBody>
      <dsp:txXfrm>
        <a:off x="40962" y="1932596"/>
        <a:ext cx="4615806" cy="757185"/>
      </dsp:txXfrm>
    </dsp:sp>
    <dsp:sp modelId="{B7E59845-CE74-416C-80F8-934F4FA23910}">
      <dsp:nvSpPr>
        <dsp:cNvPr id="0" name=""/>
        <dsp:cNvSpPr/>
      </dsp:nvSpPr>
      <dsp:spPr>
        <a:xfrm>
          <a:off x="0" y="2773944"/>
          <a:ext cx="4697730" cy="839109"/>
        </a:xfrm>
        <a:prstGeom prst="roundRect">
          <a:avLst/>
        </a:prstGeom>
        <a:solidFill>
          <a:schemeClr val="accent2">
            <a:hueOff val="2808911"/>
            <a:satOff val="-3503"/>
            <a:lumOff val="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t>All medicines must be in their original packaging and the child’s name (on the bottle or packaging) with patient information leaflet.</a:t>
          </a:r>
          <a:endParaRPr lang="en-US" sz="1500" kern="1200" dirty="0"/>
        </a:p>
      </dsp:txBody>
      <dsp:txXfrm>
        <a:off x="40962" y="2814906"/>
        <a:ext cx="4615806" cy="757185"/>
      </dsp:txXfrm>
    </dsp:sp>
    <dsp:sp modelId="{B5996851-F2E7-442F-B08A-A3D4AE282F5E}">
      <dsp:nvSpPr>
        <dsp:cNvPr id="0" name=""/>
        <dsp:cNvSpPr/>
      </dsp:nvSpPr>
      <dsp:spPr>
        <a:xfrm>
          <a:off x="0" y="3656253"/>
          <a:ext cx="4697730" cy="839109"/>
        </a:xfrm>
        <a:prstGeom prst="roundRect">
          <a:avLst/>
        </a:prstGeom>
        <a:solidFill>
          <a:schemeClr val="accent2">
            <a:hueOff val="3745215"/>
            <a:satOff val="-4671"/>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All medicines which are currently at school will also be brought on the trip along with their paperwork.</a:t>
          </a:r>
          <a:endParaRPr lang="en-US" sz="1500" kern="1200" dirty="0"/>
        </a:p>
      </dsp:txBody>
      <dsp:txXfrm>
        <a:off x="40962" y="3697215"/>
        <a:ext cx="4615806" cy="757185"/>
      </dsp:txXfrm>
    </dsp:sp>
    <dsp:sp modelId="{97B9E2E6-1F6A-4E20-B496-C08EE2C82B4F}">
      <dsp:nvSpPr>
        <dsp:cNvPr id="0" name=""/>
        <dsp:cNvSpPr/>
      </dsp:nvSpPr>
      <dsp:spPr>
        <a:xfrm>
          <a:off x="0" y="4538562"/>
          <a:ext cx="4697730" cy="839109"/>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We can not administer any alternative treatments such as homeopathic medication or supplements (unless prescribed).  </a:t>
          </a:r>
        </a:p>
      </dsp:txBody>
      <dsp:txXfrm>
        <a:off x="40962" y="4579524"/>
        <a:ext cx="4615806" cy="7571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E71D83-95E3-49AC-8136-5D0F84AC80ED}">
      <dsp:nvSpPr>
        <dsp:cNvPr id="0" name=""/>
        <dsp:cNvSpPr/>
      </dsp:nvSpPr>
      <dsp:spPr>
        <a:xfrm>
          <a:off x="0" y="2687"/>
          <a:ext cx="469773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E1F47A-B8BB-4E56-9B94-C36C47599CA3}">
      <dsp:nvSpPr>
        <dsp:cNvPr id="0" name=""/>
        <dsp:cNvSpPr/>
      </dsp:nvSpPr>
      <dsp:spPr>
        <a:xfrm>
          <a:off x="0" y="2687"/>
          <a:ext cx="4697730" cy="916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Rooms </a:t>
          </a:r>
          <a:endParaRPr lang="en-US" sz="4200" kern="1200"/>
        </a:p>
      </dsp:txBody>
      <dsp:txXfrm>
        <a:off x="0" y="2687"/>
        <a:ext cx="4697730" cy="916552"/>
      </dsp:txXfrm>
    </dsp:sp>
    <dsp:sp modelId="{AFD73A41-6710-4973-8AC5-22952442E2D2}">
      <dsp:nvSpPr>
        <dsp:cNvPr id="0" name=""/>
        <dsp:cNvSpPr/>
      </dsp:nvSpPr>
      <dsp:spPr>
        <a:xfrm>
          <a:off x="0" y="919239"/>
          <a:ext cx="4697730"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5099E1-C541-4D42-BE5E-13622D6B24B1}">
      <dsp:nvSpPr>
        <dsp:cNvPr id="0" name=""/>
        <dsp:cNvSpPr/>
      </dsp:nvSpPr>
      <dsp:spPr>
        <a:xfrm>
          <a:off x="0" y="919239"/>
          <a:ext cx="4697730" cy="916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Groups</a:t>
          </a:r>
          <a:endParaRPr lang="en-US" sz="4200" kern="1200"/>
        </a:p>
      </dsp:txBody>
      <dsp:txXfrm>
        <a:off x="0" y="919239"/>
        <a:ext cx="4697730" cy="916552"/>
      </dsp:txXfrm>
    </dsp:sp>
    <dsp:sp modelId="{F21789D9-B48D-4745-B00C-7719EBAF1D8F}">
      <dsp:nvSpPr>
        <dsp:cNvPr id="0" name=""/>
        <dsp:cNvSpPr/>
      </dsp:nvSpPr>
      <dsp:spPr>
        <a:xfrm>
          <a:off x="0" y="1835791"/>
          <a:ext cx="4697730" cy="0"/>
        </a:xfrm>
        <a:prstGeom prst="lin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340194-2E92-472D-B4CC-98A72500BC6A}">
      <dsp:nvSpPr>
        <dsp:cNvPr id="0" name=""/>
        <dsp:cNvSpPr/>
      </dsp:nvSpPr>
      <dsp:spPr>
        <a:xfrm>
          <a:off x="0" y="1835791"/>
          <a:ext cx="4697730" cy="916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Duties</a:t>
          </a:r>
          <a:endParaRPr lang="en-US" sz="4200" kern="1200"/>
        </a:p>
      </dsp:txBody>
      <dsp:txXfrm>
        <a:off x="0" y="1835791"/>
        <a:ext cx="4697730" cy="916552"/>
      </dsp:txXfrm>
    </dsp:sp>
    <dsp:sp modelId="{03EFA505-CC0A-44D6-B5AC-0A986EA948BA}">
      <dsp:nvSpPr>
        <dsp:cNvPr id="0" name=""/>
        <dsp:cNvSpPr/>
      </dsp:nvSpPr>
      <dsp:spPr>
        <a:xfrm>
          <a:off x="0" y="2752344"/>
          <a:ext cx="4697730"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B83733-F5ED-4D5B-BF08-1C4FCD7E2F83}">
      <dsp:nvSpPr>
        <dsp:cNvPr id="0" name=""/>
        <dsp:cNvSpPr/>
      </dsp:nvSpPr>
      <dsp:spPr>
        <a:xfrm>
          <a:off x="0" y="2752344"/>
          <a:ext cx="4697730" cy="916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Drinks </a:t>
          </a:r>
          <a:endParaRPr lang="en-US" sz="4200" kern="1200"/>
        </a:p>
      </dsp:txBody>
      <dsp:txXfrm>
        <a:off x="0" y="2752344"/>
        <a:ext cx="4697730" cy="916552"/>
      </dsp:txXfrm>
    </dsp:sp>
    <dsp:sp modelId="{1A67641E-A48D-41B0-99E3-C57BB0A8C254}">
      <dsp:nvSpPr>
        <dsp:cNvPr id="0" name=""/>
        <dsp:cNvSpPr/>
      </dsp:nvSpPr>
      <dsp:spPr>
        <a:xfrm>
          <a:off x="0" y="3668896"/>
          <a:ext cx="4697730" cy="0"/>
        </a:xfrm>
        <a:prstGeom prst="lin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D6367E-4363-4145-8343-E36A0B7B8A04}">
      <dsp:nvSpPr>
        <dsp:cNvPr id="0" name=""/>
        <dsp:cNvSpPr/>
      </dsp:nvSpPr>
      <dsp:spPr>
        <a:xfrm>
          <a:off x="0" y="3668896"/>
          <a:ext cx="4697730" cy="916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Bedtime</a:t>
          </a:r>
          <a:endParaRPr lang="en-US" sz="4200" kern="1200"/>
        </a:p>
      </dsp:txBody>
      <dsp:txXfrm>
        <a:off x="0" y="3668896"/>
        <a:ext cx="4697730" cy="916552"/>
      </dsp:txXfrm>
    </dsp:sp>
    <dsp:sp modelId="{11372D13-7A3C-4628-9E68-49E01D8C41DC}">
      <dsp:nvSpPr>
        <dsp:cNvPr id="0" name=""/>
        <dsp:cNvSpPr/>
      </dsp:nvSpPr>
      <dsp:spPr>
        <a:xfrm>
          <a:off x="0" y="4585448"/>
          <a:ext cx="469773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9C50C4-D2AC-4166-A2EA-61B4CBDE82E6}">
      <dsp:nvSpPr>
        <dsp:cNvPr id="0" name=""/>
        <dsp:cNvSpPr/>
      </dsp:nvSpPr>
      <dsp:spPr>
        <a:xfrm>
          <a:off x="0" y="4585448"/>
          <a:ext cx="4697730" cy="916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GB" sz="4200" kern="1200"/>
            <a:t>Behaviour</a:t>
          </a:r>
          <a:endParaRPr lang="en-US" sz="4200" kern="1200"/>
        </a:p>
      </dsp:txBody>
      <dsp:txXfrm>
        <a:off x="0" y="4585448"/>
        <a:ext cx="4697730" cy="9165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765544-9CFC-4BA7-8C52-C11AA1FF1017}">
      <dsp:nvSpPr>
        <dsp:cNvPr id="0" name=""/>
        <dsp:cNvSpPr/>
      </dsp:nvSpPr>
      <dsp:spPr>
        <a:xfrm>
          <a:off x="0" y="105264"/>
          <a:ext cx="4697730" cy="1284659"/>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The coach will be leaving Bowles shortly after 1.30pm. and we hope to back at the school between 2.45pm and 3pm. (This will depend on traffic). </a:t>
          </a:r>
          <a:endParaRPr lang="en-US" sz="1800" kern="1200" dirty="0"/>
        </a:p>
      </dsp:txBody>
      <dsp:txXfrm>
        <a:off x="62712" y="167976"/>
        <a:ext cx="4572306" cy="1159235"/>
      </dsp:txXfrm>
    </dsp:sp>
    <dsp:sp modelId="{3B53F4D4-EE8D-474F-AA20-A7BD159EF1CD}">
      <dsp:nvSpPr>
        <dsp:cNvPr id="0" name=""/>
        <dsp:cNvSpPr/>
      </dsp:nvSpPr>
      <dsp:spPr>
        <a:xfrm>
          <a:off x="0" y="1441764"/>
          <a:ext cx="4697730" cy="1284659"/>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Please tell a member of staff when you are ready to take your child home.</a:t>
          </a:r>
          <a:endParaRPr lang="en-US" sz="1800" kern="1200"/>
        </a:p>
      </dsp:txBody>
      <dsp:txXfrm>
        <a:off x="62712" y="1504476"/>
        <a:ext cx="4572306" cy="1159235"/>
      </dsp:txXfrm>
    </dsp:sp>
    <dsp:sp modelId="{854F3138-8F2E-4DA6-A951-4649F0A5976E}">
      <dsp:nvSpPr>
        <dsp:cNvPr id="0" name=""/>
        <dsp:cNvSpPr/>
      </dsp:nvSpPr>
      <dsp:spPr>
        <a:xfrm>
          <a:off x="0" y="2778263"/>
          <a:ext cx="4697730" cy="1284659"/>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If you wish another adult to pick up your child please let us know </a:t>
          </a:r>
          <a:r>
            <a:rPr lang="en-GB" sz="1800" b="1" u="sng" kern="1200"/>
            <a:t>in writing</a:t>
          </a:r>
          <a:r>
            <a:rPr lang="en-GB" sz="1800" u="sng" kern="1200"/>
            <a:t> </a:t>
          </a:r>
          <a:r>
            <a:rPr lang="en-GB" sz="1800" kern="1200"/>
            <a:t>before we leave.</a:t>
          </a:r>
          <a:endParaRPr lang="en-US" sz="1800" kern="1200"/>
        </a:p>
      </dsp:txBody>
      <dsp:txXfrm>
        <a:off x="62712" y="2840975"/>
        <a:ext cx="4572306" cy="1159235"/>
      </dsp:txXfrm>
    </dsp:sp>
    <dsp:sp modelId="{719009E0-EA60-4C46-A11E-7F30EEAC4A98}">
      <dsp:nvSpPr>
        <dsp:cNvPr id="0" name=""/>
        <dsp:cNvSpPr/>
      </dsp:nvSpPr>
      <dsp:spPr>
        <a:xfrm>
          <a:off x="0" y="4114763"/>
          <a:ext cx="4697730" cy="1284659"/>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Should there be any change in these times, a text and Parentmail message will be sent.</a:t>
          </a:r>
          <a:endParaRPr lang="en-US" sz="1800" kern="1200"/>
        </a:p>
      </dsp:txBody>
      <dsp:txXfrm>
        <a:off x="62712" y="4177475"/>
        <a:ext cx="4572306" cy="11592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CE1659-124D-4BAA-80F7-584EE56A32B4}">
      <dsp:nvSpPr>
        <dsp:cNvPr id="0" name=""/>
        <dsp:cNvSpPr/>
      </dsp:nvSpPr>
      <dsp:spPr>
        <a:xfrm>
          <a:off x="0" y="495233"/>
          <a:ext cx="4697730" cy="221247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Any changes to the emergency contact or dietary or medical details you have already given us</a:t>
          </a:r>
          <a:endParaRPr lang="en-US" sz="3100" kern="1200"/>
        </a:p>
      </dsp:txBody>
      <dsp:txXfrm>
        <a:off x="108004" y="603237"/>
        <a:ext cx="4481722" cy="1996462"/>
      </dsp:txXfrm>
    </dsp:sp>
    <dsp:sp modelId="{899F49DF-0F1E-4CDB-BBE4-5AC68DEB053E}">
      <dsp:nvSpPr>
        <dsp:cNvPr id="0" name=""/>
        <dsp:cNvSpPr/>
      </dsp:nvSpPr>
      <dsp:spPr>
        <a:xfrm>
          <a:off x="0" y="2796983"/>
          <a:ext cx="4697730" cy="221247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Anything at all you think it would be useful for us to know about your child, however trivial it seems.</a:t>
          </a:r>
          <a:endParaRPr lang="en-US" sz="3100" kern="1200"/>
        </a:p>
      </dsp:txBody>
      <dsp:txXfrm>
        <a:off x="108004" y="2904987"/>
        <a:ext cx="4481722" cy="19964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97CFEB-5B64-418E-8DE9-A18CE8FC8A45}">
      <dsp:nvSpPr>
        <dsp:cNvPr id="0" name=""/>
        <dsp:cNvSpPr/>
      </dsp:nvSpPr>
      <dsp:spPr>
        <a:xfrm>
          <a:off x="715337" y="2413"/>
          <a:ext cx="3221521" cy="193291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defRPr cap="all"/>
          </a:pPr>
          <a:r>
            <a:rPr lang="en-GB" sz="2100" b="1" u="sng" kern="1200"/>
            <a:t>General Information</a:t>
          </a:r>
          <a:endParaRPr lang="en-US" sz="2100" kern="1200"/>
        </a:p>
      </dsp:txBody>
      <dsp:txXfrm>
        <a:off x="715337" y="2413"/>
        <a:ext cx="3221521" cy="1932912"/>
      </dsp:txXfrm>
    </dsp:sp>
    <dsp:sp modelId="{5C58D16D-C1A6-48B2-B211-2696D1D54994}">
      <dsp:nvSpPr>
        <dsp:cNvPr id="0" name=""/>
        <dsp:cNvSpPr/>
      </dsp:nvSpPr>
      <dsp:spPr>
        <a:xfrm>
          <a:off x="4259011" y="2413"/>
          <a:ext cx="3221521" cy="1932912"/>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defRPr cap="all"/>
          </a:pPr>
          <a:r>
            <a:rPr lang="en-GB" sz="2100" b="1" kern="1200"/>
            <a:t>Emergency Contact:</a:t>
          </a:r>
          <a:endParaRPr lang="en-US" sz="2100" kern="1200"/>
        </a:p>
      </dsp:txBody>
      <dsp:txXfrm>
        <a:off x="4259011" y="2413"/>
        <a:ext cx="3221521" cy="1932912"/>
      </dsp:txXfrm>
    </dsp:sp>
    <dsp:sp modelId="{66C1C6CD-1992-4D56-8174-BC19C4202C7A}">
      <dsp:nvSpPr>
        <dsp:cNvPr id="0" name=""/>
        <dsp:cNvSpPr/>
      </dsp:nvSpPr>
      <dsp:spPr>
        <a:xfrm>
          <a:off x="715337" y="2257478"/>
          <a:ext cx="3221521" cy="1932912"/>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defRPr cap="all"/>
          </a:pPr>
          <a:r>
            <a:rPr lang="en-GB" sz="2100" kern="1200"/>
            <a:t>If you need to contact your child in an emergency, please phone Holbrook School between 8a.m. and 5 p.m. on 01403 272500.</a:t>
          </a:r>
          <a:endParaRPr lang="en-US" sz="2100" kern="1200"/>
        </a:p>
      </dsp:txBody>
      <dsp:txXfrm>
        <a:off x="715337" y="2257478"/>
        <a:ext cx="3221521" cy="1932912"/>
      </dsp:txXfrm>
    </dsp:sp>
    <dsp:sp modelId="{FE9A72B1-AF4E-4164-85FA-99ED04A7E0DA}">
      <dsp:nvSpPr>
        <dsp:cNvPr id="0" name=""/>
        <dsp:cNvSpPr/>
      </dsp:nvSpPr>
      <dsp:spPr>
        <a:xfrm>
          <a:off x="4259011" y="2257478"/>
          <a:ext cx="3221521" cy="1932912"/>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defRPr cap="all"/>
          </a:pPr>
          <a:r>
            <a:rPr lang="en-GB" sz="2100" kern="1200"/>
            <a:t>Outside these hours, please phone:   07835 522271</a:t>
          </a:r>
          <a:endParaRPr lang="en-US" sz="2100" kern="1200"/>
        </a:p>
      </dsp:txBody>
      <dsp:txXfrm>
        <a:off x="4259011" y="2257478"/>
        <a:ext cx="3221521" cy="193291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2D8C0A1-9DE1-4FA7-9829-9C7D15AF4C8A}"/>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791C1076-2C26-4829-AB0C-45DC5C04D1BE}"/>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ABD398D0-C3BB-490E-A0D5-366782C14C8D}" type="datetimeFigureOut">
              <a:rPr lang="en-GB"/>
              <a:pPr>
                <a:defRPr/>
              </a:pPr>
              <a:t>08/09/2025</a:t>
            </a:fld>
            <a:endParaRPr lang="en-GB"/>
          </a:p>
        </p:txBody>
      </p:sp>
      <p:sp>
        <p:nvSpPr>
          <p:cNvPr id="4" name="Footer Placeholder 3">
            <a:extLst>
              <a:ext uri="{FF2B5EF4-FFF2-40B4-BE49-F238E27FC236}">
                <a16:creationId xmlns:a16="http://schemas.microsoft.com/office/drawing/2014/main" id="{6C131229-5BA1-4DB3-88C2-17F7D8B7E4E4}"/>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1030C57F-E6A9-4CC3-8246-1B83CBB1AF14}"/>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043F5E65-317C-4C94-B632-73786A82CD35}"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28A733C-B133-4223-B94E-1BA0276B17C9}"/>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991CC394-70BD-4984-9F3B-A35EF49B95DD}"/>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9D664D6F-8653-4E03-B4E2-E1BF347F253B}" type="datetimeFigureOut">
              <a:rPr lang="en-US"/>
              <a:pPr>
                <a:defRPr/>
              </a:pPr>
              <a:t>9/8/2025</a:t>
            </a:fld>
            <a:endParaRPr lang="en-GB"/>
          </a:p>
        </p:txBody>
      </p:sp>
      <p:sp>
        <p:nvSpPr>
          <p:cNvPr id="4" name="Slide Image Placeholder 3">
            <a:extLst>
              <a:ext uri="{FF2B5EF4-FFF2-40B4-BE49-F238E27FC236}">
                <a16:creationId xmlns:a16="http://schemas.microsoft.com/office/drawing/2014/main" id="{D834A8AD-A36F-4499-87C1-2E137E6869BC}"/>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FA78DA4-2832-4AD7-A2BA-F38C8389068E}"/>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9D42006-12BA-442A-ADD4-0E6175E13E54}"/>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00328B12-EC4C-408D-98C9-7E908B039C7C}"/>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9583F382-4D25-4438-9F66-677534A6E401}"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78E97A25-5CEF-481E-A9F7-62B8F9F2EBA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A5421018-D13A-45FA-AA86-0C91D7C456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124" name="Slide Number Placeholder 3">
            <a:extLst>
              <a:ext uri="{FF2B5EF4-FFF2-40B4-BE49-F238E27FC236}">
                <a16:creationId xmlns:a16="http://schemas.microsoft.com/office/drawing/2014/main" id="{2853AAEA-5AFB-4E0E-90E2-D140A8F52A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8F1EE82-228B-4E3F-9A35-B3616A6566E2}" type="slidenum">
              <a:rPr lang="en-GB" altLang="en-US"/>
              <a:pPr>
                <a:spcBef>
                  <a:spcPct val="0"/>
                </a:spcBef>
              </a:pPr>
              <a:t>10</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AF981F06-6619-4746-9669-FA114748B54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19FCBA4A-791A-4A64-9046-2CD69DD815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9220" name="Slide Number Placeholder 3">
            <a:extLst>
              <a:ext uri="{FF2B5EF4-FFF2-40B4-BE49-F238E27FC236}">
                <a16:creationId xmlns:a16="http://schemas.microsoft.com/office/drawing/2014/main" id="{3E6340CF-C68D-4ED8-9EF6-53380E818DF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CCB860C-DB76-462A-B11A-8849A2ABC7CA}" type="slidenum">
              <a:rPr lang="en-GB" altLang="en-US"/>
              <a:pPr>
                <a:spcBef>
                  <a:spcPct val="0"/>
                </a:spcBef>
              </a:pPr>
              <a:t>13</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BA4D78EE-DF1A-4943-A235-3551D3581E4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01803DDE-5C67-47A2-9C60-C34BEA9582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A11079EF-E060-4013-B129-0C21983BEF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C259219-8FA4-4E14-8886-4403588A715B}" type="slidenum">
              <a:rPr lang="en-GB" altLang="en-US"/>
              <a:pPr>
                <a:spcBef>
                  <a:spcPct val="0"/>
                </a:spcBef>
              </a:pPr>
              <a:t>14</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61FE9BD4-BCE0-48D3-A920-C3BC63DF5F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63B1E582-C32F-4AF6-9548-384D36A587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a:extLst>
              <a:ext uri="{FF2B5EF4-FFF2-40B4-BE49-F238E27FC236}">
                <a16:creationId xmlns:a16="http://schemas.microsoft.com/office/drawing/2014/main" id="{C06B9F10-4DD4-47C2-8F5A-CA243A4B42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80F5D28-2C90-4939-83FE-1352412A4975}" type="slidenum">
              <a:rPr lang="en-GB" altLang="en-US"/>
              <a:pPr>
                <a:spcBef>
                  <a:spcPct val="0"/>
                </a:spcBef>
              </a:pPr>
              <a:t>15</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CE786A29-E4C1-4E5C-A100-1E270CA02F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BEEFA8C-7548-4BE4-B0A6-293E25CFEC0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8E2D5CDA-0363-4797-9D0B-FE0AB5492E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AC070B9-DD2F-4296-B57D-372E94772B5A}" type="slidenum">
              <a:rPr lang="en-GB" altLang="en-US"/>
              <a:pPr>
                <a:spcBef>
                  <a:spcPct val="0"/>
                </a:spcBef>
              </a:pPr>
              <a:t>16</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10964AB4-A6C9-4F94-8205-08BCA8BE44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7807A4F9-D223-4A6D-A15D-CD276BEE16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a:extLst>
              <a:ext uri="{FF2B5EF4-FFF2-40B4-BE49-F238E27FC236}">
                <a16:creationId xmlns:a16="http://schemas.microsoft.com/office/drawing/2014/main" id="{754082FB-D82E-443D-8C3A-1733D49A076C}"/>
              </a:ext>
            </a:extLst>
          </p:cNvPr>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588F8CD2-4EE6-4B8C-AD9C-F5E2B0E369D2}" type="slidenum">
              <a:rPr lang="en-GB" altLang="en-US"/>
              <a:pPr algn="r" eaLnBrk="1" hangingPunct="1">
                <a:spcBef>
                  <a:spcPct val="0"/>
                </a:spcBef>
              </a:pPr>
              <a:t>17</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FBBAF6F3-BA00-46F2-B7EC-2052EC897FA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8354C18B-27C2-4A13-B816-E290894677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78C5BEBB-C9A3-494F-A9E8-63AD8C8B8FF2}"/>
              </a:ext>
            </a:extLst>
          </p:cNvPr>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738B8E88-8C85-4798-B6F3-5FC4370CB8C7}" type="slidenum">
              <a:rPr lang="en-GB" altLang="en-US"/>
              <a:pPr algn="r" eaLnBrk="1" hangingPunct="1">
                <a:spcBef>
                  <a:spcPct val="0"/>
                </a:spcBef>
              </a:pPr>
              <a:t>18</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6D5E2228-078C-4C17-89E0-D49B03E8EE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D24F8224-62A3-4898-8CF0-4ECE356B4F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38753A5B-66E7-434C-BA7A-D601BCC602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CB6209E-25CA-4B03-AD0B-0DE7F75AD684}" type="slidenum">
              <a:rPr lang="en-GB" altLang="en-US"/>
              <a:pPr>
                <a:spcBef>
                  <a:spcPct val="0"/>
                </a:spcBef>
              </a:pPr>
              <a:t>19</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0D653AA0-2E49-4449-B237-D26FAA6A18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21124A7B-1751-4DC9-934D-9BC92C20CE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9B610417-1237-4A85-A145-C5935F33CB0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9997C27-B424-4CC1-964E-55944421AF2F}" type="slidenum">
              <a:rPr lang="en-GB" altLang="en-US"/>
              <a:pPr>
                <a:spcBef>
                  <a:spcPct val="0"/>
                </a:spcBef>
              </a:pPr>
              <a:t>32</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7BC1607F-DCD0-4195-B6C6-445ADB6CB1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5E606736-4B31-4C1A-B9A5-4DFF35EE22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a:extLst>
              <a:ext uri="{FF2B5EF4-FFF2-40B4-BE49-F238E27FC236}">
                <a16:creationId xmlns:a16="http://schemas.microsoft.com/office/drawing/2014/main" id="{F4D0B41B-3598-4B83-ABF3-570F8A36F44A}"/>
              </a:ext>
            </a:extLst>
          </p:cNvPr>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69CE9694-FD32-45A3-AB04-17AE17391AE2}" type="slidenum">
              <a:rPr lang="en-GB" altLang="en-US"/>
              <a:pPr algn="r" eaLnBrk="1" hangingPunct="1">
                <a:spcBef>
                  <a:spcPct val="0"/>
                </a:spcBef>
              </a:pPr>
              <a:t>33</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6B22379F-3790-428C-BD9C-460524FC79D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39B38AE8-F8A5-4B47-B7FB-C6BEEB80C5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9940" name="Slide Number Placeholder 3">
            <a:extLst>
              <a:ext uri="{FF2B5EF4-FFF2-40B4-BE49-F238E27FC236}">
                <a16:creationId xmlns:a16="http://schemas.microsoft.com/office/drawing/2014/main" id="{8D256968-D29C-407F-B154-F7D063B2D8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1ABF4C9-6681-4C48-AAC3-312AC9ED43A8}" type="slidenum">
              <a:rPr lang="en-GB" altLang="en-US"/>
              <a:pPr>
                <a:spcBef>
                  <a:spcPct val="0"/>
                </a:spcBef>
              </a:pPr>
              <a:t>34</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E184E2A-0815-4B17-9BF5-1F9FFF351E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65ABA59D-548D-4ECB-9BBA-63C5308D7C7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1988" name="Slide Number Placeholder 3">
            <a:extLst>
              <a:ext uri="{FF2B5EF4-FFF2-40B4-BE49-F238E27FC236}">
                <a16:creationId xmlns:a16="http://schemas.microsoft.com/office/drawing/2014/main" id="{1F4DF013-A7F6-40B5-A547-B4F81CCD8D6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667243A-BBD7-475A-9DAB-46BB9B9D0239}" type="slidenum">
              <a:rPr lang="en-GB" altLang="en-US"/>
              <a:pPr>
                <a:spcBef>
                  <a:spcPct val="0"/>
                </a:spcBef>
              </a:pPr>
              <a:t>35</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969EAB-36F5-4949-A698-73ACF52D89BB}"/>
              </a:ext>
            </a:extLst>
          </p:cNvPr>
          <p:cNvSpPr>
            <a:spLocks noGrp="1"/>
          </p:cNvSpPr>
          <p:nvPr>
            <p:ph type="dt" sz="half" idx="10"/>
          </p:nvPr>
        </p:nvSpPr>
        <p:spPr/>
        <p:txBody>
          <a:bodyPr/>
          <a:lstStyle>
            <a:lvl1pPr>
              <a:defRPr/>
            </a:lvl1pPr>
          </a:lstStyle>
          <a:p>
            <a:pPr>
              <a:defRPr/>
            </a:pPr>
            <a:fld id="{373305CD-EA1F-472A-BB9C-0DEA6CFF6AA1}" type="datetimeFigureOut">
              <a:rPr lang="en-US"/>
              <a:pPr>
                <a:defRPr/>
              </a:pPr>
              <a:t>9/8/2025</a:t>
            </a:fld>
            <a:endParaRPr lang="en-GB"/>
          </a:p>
        </p:txBody>
      </p:sp>
      <p:sp>
        <p:nvSpPr>
          <p:cNvPr id="5" name="Footer Placeholder 4">
            <a:extLst>
              <a:ext uri="{FF2B5EF4-FFF2-40B4-BE49-F238E27FC236}">
                <a16:creationId xmlns:a16="http://schemas.microsoft.com/office/drawing/2014/main" id="{67FE0267-CEB8-42CD-84EC-DA3AE1A4F93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D6D227E-8BE1-4765-A3CB-3502709D6846}"/>
              </a:ext>
            </a:extLst>
          </p:cNvPr>
          <p:cNvSpPr>
            <a:spLocks noGrp="1"/>
          </p:cNvSpPr>
          <p:nvPr>
            <p:ph type="sldNum" sz="quarter" idx="12"/>
          </p:nvPr>
        </p:nvSpPr>
        <p:spPr/>
        <p:txBody>
          <a:bodyPr/>
          <a:lstStyle>
            <a:lvl1pPr>
              <a:defRPr/>
            </a:lvl1pPr>
          </a:lstStyle>
          <a:p>
            <a:fld id="{1635F876-9BB9-4E50-9CB4-D8792379F91F}" type="slidenum">
              <a:rPr lang="en-GB" altLang="en-US"/>
              <a:pPr/>
              <a:t>‹#›</a:t>
            </a:fld>
            <a:endParaRPr lang="en-GB" altLang="en-US"/>
          </a:p>
        </p:txBody>
      </p:sp>
    </p:spTree>
    <p:extLst>
      <p:ext uri="{BB962C8B-B14F-4D97-AF65-F5344CB8AC3E}">
        <p14:creationId xmlns:p14="http://schemas.microsoft.com/office/powerpoint/2010/main" val="3421002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8E4EDA-7534-4689-9705-070B840492E7}"/>
              </a:ext>
            </a:extLst>
          </p:cNvPr>
          <p:cNvSpPr>
            <a:spLocks noGrp="1"/>
          </p:cNvSpPr>
          <p:nvPr>
            <p:ph type="dt" sz="half" idx="10"/>
          </p:nvPr>
        </p:nvSpPr>
        <p:spPr/>
        <p:txBody>
          <a:bodyPr/>
          <a:lstStyle>
            <a:lvl1pPr>
              <a:defRPr/>
            </a:lvl1pPr>
          </a:lstStyle>
          <a:p>
            <a:pPr>
              <a:defRPr/>
            </a:pPr>
            <a:fld id="{73694358-2918-4A55-8D12-3427D8BE2444}" type="datetimeFigureOut">
              <a:rPr lang="en-US"/>
              <a:pPr>
                <a:defRPr/>
              </a:pPr>
              <a:t>9/8/2025</a:t>
            </a:fld>
            <a:endParaRPr lang="en-GB"/>
          </a:p>
        </p:txBody>
      </p:sp>
      <p:sp>
        <p:nvSpPr>
          <p:cNvPr id="5" name="Footer Placeholder 4">
            <a:extLst>
              <a:ext uri="{FF2B5EF4-FFF2-40B4-BE49-F238E27FC236}">
                <a16:creationId xmlns:a16="http://schemas.microsoft.com/office/drawing/2014/main" id="{306B147C-987D-42AE-83EB-B51807414DB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71377B8-970C-408D-80B6-D37550C5706F}"/>
              </a:ext>
            </a:extLst>
          </p:cNvPr>
          <p:cNvSpPr>
            <a:spLocks noGrp="1"/>
          </p:cNvSpPr>
          <p:nvPr>
            <p:ph type="sldNum" sz="quarter" idx="12"/>
          </p:nvPr>
        </p:nvSpPr>
        <p:spPr/>
        <p:txBody>
          <a:bodyPr/>
          <a:lstStyle>
            <a:lvl1pPr>
              <a:defRPr/>
            </a:lvl1pPr>
          </a:lstStyle>
          <a:p>
            <a:fld id="{C22EF15A-0ED0-48B2-83C0-240994845C33}" type="slidenum">
              <a:rPr lang="en-GB" altLang="en-US"/>
              <a:pPr/>
              <a:t>‹#›</a:t>
            </a:fld>
            <a:endParaRPr lang="en-GB" altLang="en-US"/>
          </a:p>
        </p:txBody>
      </p:sp>
    </p:spTree>
    <p:extLst>
      <p:ext uri="{BB962C8B-B14F-4D97-AF65-F5344CB8AC3E}">
        <p14:creationId xmlns:p14="http://schemas.microsoft.com/office/powerpoint/2010/main" val="2065542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CC62A50-0717-4E80-A274-D117255D9B3C}"/>
              </a:ext>
            </a:extLst>
          </p:cNvPr>
          <p:cNvSpPr>
            <a:spLocks noGrp="1"/>
          </p:cNvSpPr>
          <p:nvPr>
            <p:ph type="dt" sz="half" idx="10"/>
          </p:nvPr>
        </p:nvSpPr>
        <p:spPr/>
        <p:txBody>
          <a:bodyPr/>
          <a:lstStyle>
            <a:lvl1pPr>
              <a:defRPr/>
            </a:lvl1pPr>
          </a:lstStyle>
          <a:p>
            <a:pPr>
              <a:defRPr/>
            </a:pPr>
            <a:fld id="{79933772-3797-4736-9235-C656E2703FD9}" type="datetimeFigureOut">
              <a:rPr lang="en-US"/>
              <a:pPr>
                <a:defRPr/>
              </a:pPr>
              <a:t>9/8/2025</a:t>
            </a:fld>
            <a:endParaRPr lang="en-GB"/>
          </a:p>
        </p:txBody>
      </p:sp>
      <p:sp>
        <p:nvSpPr>
          <p:cNvPr id="5" name="Footer Placeholder 4">
            <a:extLst>
              <a:ext uri="{FF2B5EF4-FFF2-40B4-BE49-F238E27FC236}">
                <a16:creationId xmlns:a16="http://schemas.microsoft.com/office/drawing/2014/main" id="{0AC33E8E-F570-4584-9C46-0BB834F5260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5A40B59-F3E5-4144-9372-D07AF399AAB0}"/>
              </a:ext>
            </a:extLst>
          </p:cNvPr>
          <p:cNvSpPr>
            <a:spLocks noGrp="1"/>
          </p:cNvSpPr>
          <p:nvPr>
            <p:ph type="sldNum" sz="quarter" idx="12"/>
          </p:nvPr>
        </p:nvSpPr>
        <p:spPr/>
        <p:txBody>
          <a:bodyPr/>
          <a:lstStyle>
            <a:lvl1pPr>
              <a:defRPr/>
            </a:lvl1pPr>
          </a:lstStyle>
          <a:p>
            <a:fld id="{1C8DE2D2-A6D0-40AB-A9A1-A8DEF7A4C5BC}" type="slidenum">
              <a:rPr lang="en-GB" altLang="en-US"/>
              <a:pPr/>
              <a:t>‹#›</a:t>
            </a:fld>
            <a:endParaRPr lang="en-GB" altLang="en-US"/>
          </a:p>
        </p:txBody>
      </p:sp>
    </p:spTree>
    <p:extLst>
      <p:ext uri="{BB962C8B-B14F-4D97-AF65-F5344CB8AC3E}">
        <p14:creationId xmlns:p14="http://schemas.microsoft.com/office/powerpoint/2010/main" val="3410746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3A392DB-2A6A-4F95-A078-29183A523405}"/>
              </a:ext>
            </a:extLst>
          </p:cNvPr>
          <p:cNvSpPr>
            <a:spLocks noGrp="1"/>
          </p:cNvSpPr>
          <p:nvPr>
            <p:ph type="dt" sz="half" idx="10"/>
          </p:nvPr>
        </p:nvSpPr>
        <p:spPr/>
        <p:txBody>
          <a:bodyPr/>
          <a:lstStyle>
            <a:lvl1pPr>
              <a:defRPr/>
            </a:lvl1pPr>
          </a:lstStyle>
          <a:p>
            <a:pPr>
              <a:defRPr/>
            </a:pPr>
            <a:fld id="{A7D66F4C-4096-4276-8B7A-04FEE6AB621F}" type="datetimeFigureOut">
              <a:rPr lang="en-US"/>
              <a:pPr>
                <a:defRPr/>
              </a:pPr>
              <a:t>9/8/2025</a:t>
            </a:fld>
            <a:endParaRPr lang="en-GB"/>
          </a:p>
        </p:txBody>
      </p:sp>
      <p:sp>
        <p:nvSpPr>
          <p:cNvPr id="6" name="Footer Placeholder 4">
            <a:extLst>
              <a:ext uri="{FF2B5EF4-FFF2-40B4-BE49-F238E27FC236}">
                <a16:creationId xmlns:a16="http://schemas.microsoft.com/office/drawing/2014/main" id="{4CC14C29-2D64-46AF-9A36-FDE24705210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BF10333-5DEC-4E07-9BC8-7586E62B4054}"/>
              </a:ext>
            </a:extLst>
          </p:cNvPr>
          <p:cNvSpPr>
            <a:spLocks noGrp="1"/>
          </p:cNvSpPr>
          <p:nvPr>
            <p:ph type="sldNum" sz="quarter" idx="12"/>
          </p:nvPr>
        </p:nvSpPr>
        <p:spPr/>
        <p:txBody>
          <a:bodyPr/>
          <a:lstStyle>
            <a:lvl1pPr>
              <a:defRPr/>
            </a:lvl1pPr>
          </a:lstStyle>
          <a:p>
            <a:fld id="{5BFE320E-5AFE-4641-A93C-9549893FDBB0}" type="slidenum">
              <a:rPr lang="en-GB" altLang="en-US"/>
              <a:pPr/>
              <a:t>‹#›</a:t>
            </a:fld>
            <a:endParaRPr lang="en-GB" altLang="en-US"/>
          </a:p>
        </p:txBody>
      </p:sp>
    </p:spTree>
    <p:extLst>
      <p:ext uri="{BB962C8B-B14F-4D97-AF65-F5344CB8AC3E}">
        <p14:creationId xmlns:p14="http://schemas.microsoft.com/office/powerpoint/2010/main" val="1183473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75B873C-3F5C-4440-A3A0-D30ECCFE7795}"/>
              </a:ext>
            </a:extLst>
          </p:cNvPr>
          <p:cNvSpPr>
            <a:spLocks noGrp="1"/>
          </p:cNvSpPr>
          <p:nvPr>
            <p:ph type="dt" sz="half" idx="10"/>
          </p:nvPr>
        </p:nvSpPr>
        <p:spPr/>
        <p:txBody>
          <a:bodyPr/>
          <a:lstStyle>
            <a:lvl1pPr>
              <a:defRPr/>
            </a:lvl1pPr>
          </a:lstStyle>
          <a:p>
            <a:pPr>
              <a:defRPr/>
            </a:pPr>
            <a:fld id="{D1D27574-E580-460B-B270-B777BC4531EA}" type="datetimeFigureOut">
              <a:rPr lang="en-US"/>
              <a:pPr>
                <a:defRPr/>
              </a:pPr>
              <a:t>9/8/2025</a:t>
            </a:fld>
            <a:endParaRPr lang="en-GB"/>
          </a:p>
        </p:txBody>
      </p:sp>
      <p:sp>
        <p:nvSpPr>
          <p:cNvPr id="8" name="Footer Placeholder 4">
            <a:extLst>
              <a:ext uri="{FF2B5EF4-FFF2-40B4-BE49-F238E27FC236}">
                <a16:creationId xmlns:a16="http://schemas.microsoft.com/office/drawing/2014/main" id="{DEFAF303-37F8-4D28-83C5-8A0AB9580884}"/>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59257D5E-CACF-4FF3-A917-CEC2E2266CB5}"/>
              </a:ext>
            </a:extLst>
          </p:cNvPr>
          <p:cNvSpPr>
            <a:spLocks noGrp="1"/>
          </p:cNvSpPr>
          <p:nvPr>
            <p:ph type="sldNum" sz="quarter" idx="12"/>
          </p:nvPr>
        </p:nvSpPr>
        <p:spPr/>
        <p:txBody>
          <a:bodyPr/>
          <a:lstStyle>
            <a:lvl1pPr>
              <a:defRPr/>
            </a:lvl1pPr>
          </a:lstStyle>
          <a:p>
            <a:fld id="{AD41EB4E-66A7-4353-9DAB-02DC90C8B19A}" type="slidenum">
              <a:rPr lang="en-GB" altLang="en-US"/>
              <a:pPr/>
              <a:t>‹#›</a:t>
            </a:fld>
            <a:endParaRPr lang="en-GB" altLang="en-US"/>
          </a:p>
        </p:txBody>
      </p:sp>
    </p:spTree>
    <p:extLst>
      <p:ext uri="{BB962C8B-B14F-4D97-AF65-F5344CB8AC3E}">
        <p14:creationId xmlns:p14="http://schemas.microsoft.com/office/powerpoint/2010/main" val="3089667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A670149-F3B8-44F4-92A9-99F0042FC81E}"/>
              </a:ext>
            </a:extLst>
          </p:cNvPr>
          <p:cNvSpPr>
            <a:spLocks noGrp="1"/>
          </p:cNvSpPr>
          <p:nvPr>
            <p:ph type="dt" sz="half" idx="10"/>
          </p:nvPr>
        </p:nvSpPr>
        <p:spPr/>
        <p:txBody>
          <a:bodyPr/>
          <a:lstStyle>
            <a:lvl1pPr>
              <a:defRPr/>
            </a:lvl1pPr>
          </a:lstStyle>
          <a:p>
            <a:pPr>
              <a:defRPr/>
            </a:pPr>
            <a:fld id="{4585102B-487A-4684-8929-081732184B1D}" type="datetimeFigureOut">
              <a:rPr lang="en-US"/>
              <a:pPr>
                <a:defRPr/>
              </a:pPr>
              <a:t>9/8/2025</a:t>
            </a:fld>
            <a:endParaRPr lang="en-GB"/>
          </a:p>
        </p:txBody>
      </p:sp>
      <p:sp>
        <p:nvSpPr>
          <p:cNvPr id="4" name="Footer Placeholder 4">
            <a:extLst>
              <a:ext uri="{FF2B5EF4-FFF2-40B4-BE49-F238E27FC236}">
                <a16:creationId xmlns:a16="http://schemas.microsoft.com/office/drawing/2014/main" id="{D73CB461-3812-41F6-BCE9-EB2DE6E3C42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74115E5-D60E-42BF-A01A-7CDE3EA795F9}"/>
              </a:ext>
            </a:extLst>
          </p:cNvPr>
          <p:cNvSpPr>
            <a:spLocks noGrp="1"/>
          </p:cNvSpPr>
          <p:nvPr>
            <p:ph type="sldNum" sz="quarter" idx="12"/>
          </p:nvPr>
        </p:nvSpPr>
        <p:spPr/>
        <p:txBody>
          <a:bodyPr/>
          <a:lstStyle>
            <a:lvl1pPr>
              <a:defRPr/>
            </a:lvl1pPr>
          </a:lstStyle>
          <a:p>
            <a:fld id="{4C999A03-1478-49D0-AF80-EDFB11F10FDD}" type="slidenum">
              <a:rPr lang="en-GB" altLang="en-US"/>
              <a:pPr/>
              <a:t>‹#›</a:t>
            </a:fld>
            <a:endParaRPr lang="en-GB" altLang="en-US"/>
          </a:p>
        </p:txBody>
      </p:sp>
    </p:spTree>
    <p:extLst>
      <p:ext uri="{BB962C8B-B14F-4D97-AF65-F5344CB8AC3E}">
        <p14:creationId xmlns:p14="http://schemas.microsoft.com/office/powerpoint/2010/main" val="2652811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D13BB1C-F908-46F3-A1B7-6986B25EA813}"/>
              </a:ext>
            </a:extLst>
          </p:cNvPr>
          <p:cNvSpPr>
            <a:spLocks noGrp="1"/>
          </p:cNvSpPr>
          <p:nvPr>
            <p:ph type="dt" sz="half" idx="10"/>
          </p:nvPr>
        </p:nvSpPr>
        <p:spPr/>
        <p:txBody>
          <a:bodyPr/>
          <a:lstStyle>
            <a:lvl1pPr>
              <a:defRPr/>
            </a:lvl1pPr>
          </a:lstStyle>
          <a:p>
            <a:pPr>
              <a:defRPr/>
            </a:pPr>
            <a:fld id="{C207C4AC-C9A8-402F-8B3D-E24C9E3D7538}" type="datetimeFigureOut">
              <a:rPr lang="en-US"/>
              <a:pPr>
                <a:defRPr/>
              </a:pPr>
              <a:t>9/8/2025</a:t>
            </a:fld>
            <a:endParaRPr lang="en-GB"/>
          </a:p>
        </p:txBody>
      </p:sp>
      <p:sp>
        <p:nvSpPr>
          <p:cNvPr id="3" name="Footer Placeholder 4">
            <a:extLst>
              <a:ext uri="{FF2B5EF4-FFF2-40B4-BE49-F238E27FC236}">
                <a16:creationId xmlns:a16="http://schemas.microsoft.com/office/drawing/2014/main" id="{2AFE896A-5A14-4BCD-A21F-7AFD324912B1}"/>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C0E8CE26-F321-4EB3-8F70-EC97B235EF54}"/>
              </a:ext>
            </a:extLst>
          </p:cNvPr>
          <p:cNvSpPr>
            <a:spLocks noGrp="1"/>
          </p:cNvSpPr>
          <p:nvPr>
            <p:ph type="sldNum" sz="quarter" idx="12"/>
          </p:nvPr>
        </p:nvSpPr>
        <p:spPr/>
        <p:txBody>
          <a:bodyPr/>
          <a:lstStyle>
            <a:lvl1pPr>
              <a:defRPr/>
            </a:lvl1pPr>
          </a:lstStyle>
          <a:p>
            <a:fld id="{3D07BA23-1474-4BC7-A13B-53D1272C9D10}" type="slidenum">
              <a:rPr lang="en-GB" altLang="en-US"/>
              <a:pPr/>
              <a:t>‹#›</a:t>
            </a:fld>
            <a:endParaRPr lang="en-GB" altLang="en-US"/>
          </a:p>
        </p:txBody>
      </p:sp>
    </p:spTree>
    <p:extLst>
      <p:ext uri="{BB962C8B-B14F-4D97-AF65-F5344CB8AC3E}">
        <p14:creationId xmlns:p14="http://schemas.microsoft.com/office/powerpoint/2010/main" val="1649665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BA94E9F-10ED-4DEA-B887-C0516AD6DD20}"/>
              </a:ext>
            </a:extLst>
          </p:cNvPr>
          <p:cNvSpPr>
            <a:spLocks noGrp="1"/>
          </p:cNvSpPr>
          <p:nvPr>
            <p:ph type="dt" sz="half" idx="10"/>
          </p:nvPr>
        </p:nvSpPr>
        <p:spPr/>
        <p:txBody>
          <a:bodyPr/>
          <a:lstStyle>
            <a:lvl1pPr>
              <a:defRPr/>
            </a:lvl1pPr>
          </a:lstStyle>
          <a:p>
            <a:pPr>
              <a:defRPr/>
            </a:pPr>
            <a:fld id="{40408B5E-458F-4963-8E2F-654CC60726F0}" type="datetimeFigureOut">
              <a:rPr lang="en-US"/>
              <a:pPr>
                <a:defRPr/>
              </a:pPr>
              <a:t>9/8/2025</a:t>
            </a:fld>
            <a:endParaRPr lang="en-GB"/>
          </a:p>
        </p:txBody>
      </p:sp>
      <p:sp>
        <p:nvSpPr>
          <p:cNvPr id="6" name="Footer Placeholder 4">
            <a:extLst>
              <a:ext uri="{FF2B5EF4-FFF2-40B4-BE49-F238E27FC236}">
                <a16:creationId xmlns:a16="http://schemas.microsoft.com/office/drawing/2014/main" id="{3EEE07D5-95B6-405C-BFD9-5A684151044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D9C93B8-7144-4151-8709-7FD6B6D57C1F}"/>
              </a:ext>
            </a:extLst>
          </p:cNvPr>
          <p:cNvSpPr>
            <a:spLocks noGrp="1"/>
          </p:cNvSpPr>
          <p:nvPr>
            <p:ph type="sldNum" sz="quarter" idx="12"/>
          </p:nvPr>
        </p:nvSpPr>
        <p:spPr/>
        <p:txBody>
          <a:bodyPr/>
          <a:lstStyle>
            <a:lvl1pPr>
              <a:defRPr/>
            </a:lvl1pPr>
          </a:lstStyle>
          <a:p>
            <a:fld id="{73C95970-2166-43EB-A847-D8D67893A7DE}" type="slidenum">
              <a:rPr lang="en-GB" altLang="en-US"/>
              <a:pPr/>
              <a:t>‹#›</a:t>
            </a:fld>
            <a:endParaRPr lang="en-GB" altLang="en-US"/>
          </a:p>
        </p:txBody>
      </p:sp>
    </p:spTree>
    <p:extLst>
      <p:ext uri="{BB962C8B-B14F-4D97-AF65-F5344CB8AC3E}">
        <p14:creationId xmlns:p14="http://schemas.microsoft.com/office/powerpoint/2010/main" val="1244876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E9F156D-8133-4BA1-8B08-31A476A2BE4C}"/>
              </a:ext>
            </a:extLst>
          </p:cNvPr>
          <p:cNvSpPr>
            <a:spLocks noGrp="1"/>
          </p:cNvSpPr>
          <p:nvPr>
            <p:ph type="dt" sz="half" idx="10"/>
          </p:nvPr>
        </p:nvSpPr>
        <p:spPr/>
        <p:txBody>
          <a:bodyPr/>
          <a:lstStyle>
            <a:lvl1pPr>
              <a:defRPr/>
            </a:lvl1pPr>
          </a:lstStyle>
          <a:p>
            <a:pPr>
              <a:defRPr/>
            </a:pPr>
            <a:fld id="{CB866E12-543A-4892-99F9-E5F090764F49}" type="datetimeFigureOut">
              <a:rPr lang="en-US"/>
              <a:pPr>
                <a:defRPr/>
              </a:pPr>
              <a:t>9/8/2025</a:t>
            </a:fld>
            <a:endParaRPr lang="en-GB"/>
          </a:p>
        </p:txBody>
      </p:sp>
      <p:sp>
        <p:nvSpPr>
          <p:cNvPr id="6" name="Footer Placeholder 4">
            <a:extLst>
              <a:ext uri="{FF2B5EF4-FFF2-40B4-BE49-F238E27FC236}">
                <a16:creationId xmlns:a16="http://schemas.microsoft.com/office/drawing/2014/main" id="{791CEBE7-6528-4A31-9823-C828677C267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55FEEF0-EDB2-4F6D-9C9C-2F1ECDDBF159}"/>
              </a:ext>
            </a:extLst>
          </p:cNvPr>
          <p:cNvSpPr>
            <a:spLocks noGrp="1"/>
          </p:cNvSpPr>
          <p:nvPr>
            <p:ph type="sldNum" sz="quarter" idx="12"/>
          </p:nvPr>
        </p:nvSpPr>
        <p:spPr/>
        <p:txBody>
          <a:bodyPr/>
          <a:lstStyle>
            <a:lvl1pPr>
              <a:defRPr/>
            </a:lvl1pPr>
          </a:lstStyle>
          <a:p>
            <a:fld id="{B80FE702-7648-4A52-8916-F83285C73542}" type="slidenum">
              <a:rPr lang="en-GB" altLang="en-US"/>
              <a:pPr/>
              <a:t>‹#›</a:t>
            </a:fld>
            <a:endParaRPr lang="en-GB" altLang="en-US"/>
          </a:p>
        </p:txBody>
      </p:sp>
    </p:spTree>
    <p:extLst>
      <p:ext uri="{BB962C8B-B14F-4D97-AF65-F5344CB8AC3E}">
        <p14:creationId xmlns:p14="http://schemas.microsoft.com/office/powerpoint/2010/main" val="1172962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BABA4C-663A-4136-949D-1207F26E711F}"/>
              </a:ext>
            </a:extLst>
          </p:cNvPr>
          <p:cNvSpPr>
            <a:spLocks noGrp="1"/>
          </p:cNvSpPr>
          <p:nvPr>
            <p:ph type="dt" sz="half" idx="10"/>
          </p:nvPr>
        </p:nvSpPr>
        <p:spPr/>
        <p:txBody>
          <a:bodyPr/>
          <a:lstStyle>
            <a:lvl1pPr>
              <a:defRPr/>
            </a:lvl1pPr>
          </a:lstStyle>
          <a:p>
            <a:pPr>
              <a:defRPr/>
            </a:pPr>
            <a:fld id="{DF9866D3-ACD8-4515-A253-F45CE9E280E0}" type="datetimeFigureOut">
              <a:rPr lang="en-US"/>
              <a:pPr>
                <a:defRPr/>
              </a:pPr>
              <a:t>9/8/2025</a:t>
            </a:fld>
            <a:endParaRPr lang="en-GB"/>
          </a:p>
        </p:txBody>
      </p:sp>
      <p:sp>
        <p:nvSpPr>
          <p:cNvPr id="5" name="Footer Placeholder 4">
            <a:extLst>
              <a:ext uri="{FF2B5EF4-FFF2-40B4-BE49-F238E27FC236}">
                <a16:creationId xmlns:a16="http://schemas.microsoft.com/office/drawing/2014/main" id="{29329D88-6AA4-4F68-9A36-9314A677011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B61FCC1-EF05-419B-9CE9-E6A18ED5180E}"/>
              </a:ext>
            </a:extLst>
          </p:cNvPr>
          <p:cNvSpPr>
            <a:spLocks noGrp="1"/>
          </p:cNvSpPr>
          <p:nvPr>
            <p:ph type="sldNum" sz="quarter" idx="12"/>
          </p:nvPr>
        </p:nvSpPr>
        <p:spPr/>
        <p:txBody>
          <a:bodyPr/>
          <a:lstStyle>
            <a:lvl1pPr>
              <a:defRPr/>
            </a:lvl1pPr>
          </a:lstStyle>
          <a:p>
            <a:fld id="{E069B4E3-CD71-4B0B-9397-3D5A412D66F6}" type="slidenum">
              <a:rPr lang="en-GB" altLang="en-US"/>
              <a:pPr/>
              <a:t>‹#›</a:t>
            </a:fld>
            <a:endParaRPr lang="en-GB" altLang="en-US"/>
          </a:p>
        </p:txBody>
      </p:sp>
    </p:spTree>
    <p:extLst>
      <p:ext uri="{BB962C8B-B14F-4D97-AF65-F5344CB8AC3E}">
        <p14:creationId xmlns:p14="http://schemas.microsoft.com/office/powerpoint/2010/main" val="3769567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A1A07F-3B7F-4C4F-8429-AE4F6DF7D89E}"/>
              </a:ext>
            </a:extLst>
          </p:cNvPr>
          <p:cNvSpPr>
            <a:spLocks noGrp="1"/>
          </p:cNvSpPr>
          <p:nvPr>
            <p:ph type="dt" sz="half" idx="10"/>
          </p:nvPr>
        </p:nvSpPr>
        <p:spPr/>
        <p:txBody>
          <a:bodyPr/>
          <a:lstStyle>
            <a:lvl1pPr>
              <a:defRPr/>
            </a:lvl1pPr>
          </a:lstStyle>
          <a:p>
            <a:pPr>
              <a:defRPr/>
            </a:pPr>
            <a:fld id="{50FFB0A9-23C0-4C48-801E-099E444606C3}" type="datetimeFigureOut">
              <a:rPr lang="en-US"/>
              <a:pPr>
                <a:defRPr/>
              </a:pPr>
              <a:t>9/8/2025</a:t>
            </a:fld>
            <a:endParaRPr lang="en-GB"/>
          </a:p>
        </p:txBody>
      </p:sp>
      <p:sp>
        <p:nvSpPr>
          <p:cNvPr id="5" name="Footer Placeholder 4">
            <a:extLst>
              <a:ext uri="{FF2B5EF4-FFF2-40B4-BE49-F238E27FC236}">
                <a16:creationId xmlns:a16="http://schemas.microsoft.com/office/drawing/2014/main" id="{57066FE1-D1EC-4AB8-9F98-EAB4CF42462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80E71E6-94C1-4DDA-8600-BA65693093BA}"/>
              </a:ext>
            </a:extLst>
          </p:cNvPr>
          <p:cNvSpPr>
            <a:spLocks noGrp="1"/>
          </p:cNvSpPr>
          <p:nvPr>
            <p:ph type="sldNum" sz="quarter" idx="12"/>
          </p:nvPr>
        </p:nvSpPr>
        <p:spPr/>
        <p:txBody>
          <a:bodyPr/>
          <a:lstStyle>
            <a:lvl1pPr>
              <a:defRPr/>
            </a:lvl1pPr>
          </a:lstStyle>
          <a:p>
            <a:fld id="{B635B9A0-68B7-4C16-A1BD-67EAF013C930}" type="slidenum">
              <a:rPr lang="en-GB" altLang="en-US"/>
              <a:pPr/>
              <a:t>‹#›</a:t>
            </a:fld>
            <a:endParaRPr lang="en-GB" altLang="en-US"/>
          </a:p>
        </p:txBody>
      </p:sp>
    </p:spTree>
    <p:extLst>
      <p:ext uri="{BB962C8B-B14F-4D97-AF65-F5344CB8AC3E}">
        <p14:creationId xmlns:p14="http://schemas.microsoft.com/office/powerpoint/2010/main" val="980820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105547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884883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792296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8E44C8-995B-4A94-94D4-B798ED3CBB4B}"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9321596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8E44C8-995B-4A94-94D4-B798ED3CBB4B}"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27008304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8E44C8-995B-4A94-94D4-B798ED3CBB4B}"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37966960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8E44C8-995B-4A94-94D4-B798ED3CBB4B}"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2035193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E8E44C8-995B-4A94-94D4-B798ED3CBB4B}"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14656845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8E44C8-995B-4A94-94D4-B798ED3CBB4B}"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5833606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8592154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943696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4894191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12441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16618940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6280898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8E44C8-995B-4A94-94D4-B798ED3CBB4B}"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60513-AAC7-4279-A402-93FC8DDBC7DB}" type="slidenum">
              <a:rPr lang="en-GB" smtClean="0"/>
              <a:t>‹#›</a:t>
            </a:fld>
            <a:endParaRPr lang="en-GB"/>
          </a:p>
        </p:txBody>
      </p:sp>
    </p:spTree>
    <p:extLst>
      <p:ext uri="{BB962C8B-B14F-4D97-AF65-F5344CB8AC3E}">
        <p14:creationId xmlns:p14="http://schemas.microsoft.com/office/powerpoint/2010/main" val="1783888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57D5628-C928-4801-A184-809039B9478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7EC48BA-6DEE-4D9C-A0D8-947AD748EFF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DDE22B1F-8C82-4E1A-9831-AC7F1C885B2B}"/>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1B7B36A-A807-4FD1-8EE5-7D6B701EBF49}" type="datetimeFigureOut">
              <a:rPr lang="en-US"/>
              <a:pPr>
                <a:defRPr/>
              </a:pPr>
              <a:t>9/8/2025</a:t>
            </a:fld>
            <a:endParaRPr lang="en-GB"/>
          </a:p>
        </p:txBody>
      </p:sp>
      <p:sp>
        <p:nvSpPr>
          <p:cNvPr id="5" name="Footer Placeholder 4">
            <a:extLst>
              <a:ext uri="{FF2B5EF4-FFF2-40B4-BE49-F238E27FC236}">
                <a16:creationId xmlns:a16="http://schemas.microsoft.com/office/drawing/2014/main" id="{04E5DC0C-155F-4A82-9232-24BD47BA0E9A}"/>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CA27464E-A148-41CA-8DEE-D9EDF9A69C0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B44FAC9F-6DC2-45DF-977D-E1852A039479}" type="slidenum">
              <a:rPr lang="en-GB" altLang="en-US"/>
              <a:pPr/>
              <a:t>‹#›</a:t>
            </a:fld>
            <a:endParaRPr lang="en-GB" altLang="en-US"/>
          </a:p>
        </p:txBody>
      </p:sp>
      <p:pic>
        <p:nvPicPr>
          <p:cNvPr id="1031" name="Picture 7" descr="Bowles logo Black on white background grey strap">
            <a:extLst>
              <a:ext uri="{FF2B5EF4-FFF2-40B4-BE49-F238E27FC236}">
                <a16:creationId xmlns:a16="http://schemas.microsoft.com/office/drawing/2014/main" id="{98E52BE2-F5D9-4BED-BCF6-37383B017EC5}"/>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79388" y="44450"/>
            <a:ext cx="18002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1B7B36A-A807-4FD1-8EE5-7D6B701EBF49}" type="datetimeFigureOut">
              <a:rPr lang="en-US" smtClean="0"/>
              <a:pPr>
                <a:defRPr/>
              </a:pPr>
              <a:t>9/8/2025</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44FAC9F-6DC2-45DF-977D-E1852A039479}" type="slidenum">
              <a:rPr lang="en-GB" altLang="en-US" smtClean="0"/>
              <a:pPr/>
              <a:t>‹#›</a:t>
            </a:fld>
            <a:endParaRPr lang="en-GB" altLang="en-US"/>
          </a:p>
        </p:txBody>
      </p:sp>
    </p:spTree>
    <p:extLst>
      <p:ext uri="{BB962C8B-B14F-4D97-AF65-F5344CB8AC3E}">
        <p14:creationId xmlns:p14="http://schemas.microsoft.com/office/powerpoint/2010/main" val="230427720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6.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1.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9.jp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41.jpg"/><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3.jpg"/><Relationship Id="rId4" Type="http://schemas.openxmlformats.org/officeDocument/2006/relationships/image" Target="../media/image42.jpg"/></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4.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71600" y="4530590"/>
            <a:ext cx="6216024" cy="1096316"/>
          </a:xfrm>
        </p:spPr>
        <p:txBody>
          <a:bodyPr>
            <a:normAutofit/>
          </a:bodyPr>
          <a:lstStyle/>
          <a:p>
            <a:pPr algn="ctr">
              <a:lnSpc>
                <a:spcPct val="90000"/>
              </a:lnSpc>
            </a:pPr>
            <a:r>
              <a:rPr lang="en-GB" sz="3600" dirty="0"/>
              <a:t>Meet The Teacher 2025</a:t>
            </a:r>
            <a:br>
              <a:rPr lang="en-GB" sz="3600" dirty="0"/>
            </a:br>
            <a:r>
              <a:rPr lang="en-GB" sz="3600" dirty="0"/>
              <a:t>Bowles Information Evening</a:t>
            </a:r>
          </a:p>
        </p:txBody>
      </p:sp>
      <p:sp>
        <p:nvSpPr>
          <p:cNvPr id="3" name="Subtitle 2"/>
          <p:cNvSpPr>
            <a:spLocks noGrp="1"/>
          </p:cNvSpPr>
          <p:nvPr>
            <p:ph type="subTitle" idx="1"/>
          </p:nvPr>
        </p:nvSpPr>
        <p:spPr>
          <a:xfrm>
            <a:off x="986205" y="5649827"/>
            <a:ext cx="6216024" cy="469122"/>
          </a:xfrm>
        </p:spPr>
        <p:txBody>
          <a:bodyPr>
            <a:normAutofit fontScale="77500" lnSpcReduction="20000"/>
          </a:bodyPr>
          <a:lstStyle/>
          <a:p>
            <a:pPr algn="ctr">
              <a:lnSpc>
                <a:spcPct val="90000"/>
              </a:lnSpc>
            </a:pPr>
            <a:endParaRPr lang="en-GB" sz="900" dirty="0"/>
          </a:p>
          <a:p>
            <a:pPr algn="ctr">
              <a:lnSpc>
                <a:spcPct val="90000"/>
              </a:lnSpc>
            </a:pPr>
            <a:r>
              <a:rPr lang="en-GB" sz="2100" dirty="0"/>
              <a:t>Monday 8</a:t>
            </a:r>
            <a:r>
              <a:rPr lang="en-GB" sz="2100" baseline="30000" dirty="0"/>
              <a:t>th</a:t>
            </a:r>
            <a:r>
              <a:rPr lang="en-GB" sz="2100" dirty="0"/>
              <a:t> September 2025 </a:t>
            </a:r>
          </a:p>
        </p:txBody>
      </p:sp>
      <p:pic>
        <p:nvPicPr>
          <p:cNvPr id="2050" name="Picture 2" descr="Year 6 - West Byfleet Junior School">
            <a:extLst>
              <a:ext uri="{FF2B5EF4-FFF2-40B4-BE49-F238E27FC236}">
                <a16:creationId xmlns:a16="http://schemas.microsoft.com/office/drawing/2014/main" id="{E25FF9C9-0E73-9C57-48DC-E1F9E60551A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9476" y="1340768"/>
            <a:ext cx="7714414" cy="2892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340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2" name="Straight Connector 11">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2" name="5C418C29-E95F-4E94-A3FE-5912BFAA589B" descr="7D218288-BFFC-4BF4-ABF3-D38AD51D9193">
            <a:extLst>
              <a:ext uri="{FF2B5EF4-FFF2-40B4-BE49-F238E27FC236}">
                <a16:creationId xmlns:a16="http://schemas.microsoft.com/office/drawing/2014/main" id="{0FC59739-4AB1-96C7-182E-9B2195BC16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839" r="9090"/>
          <a:stretch>
            <a:fillRect/>
          </a:stretch>
        </p:blipFill>
        <p:spPr bwMode="auto">
          <a:xfrm>
            <a:off x="4102823" y="1587335"/>
            <a:ext cx="3089177" cy="4005064"/>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3127828" y="390826"/>
            <a:ext cx="2888343" cy="1320800"/>
          </a:xfrm>
        </p:spPr>
        <p:txBody>
          <a:bodyPr vert="horz" lIns="91440" tIns="45720" rIns="91440" bIns="45720" rtlCol="0" anchor="t">
            <a:normAutofit/>
          </a:bodyPr>
          <a:lstStyle/>
          <a:p>
            <a:r>
              <a:rPr lang="en-US" sz="3600" dirty="0"/>
              <a:t>Year 6 Team </a:t>
            </a:r>
          </a:p>
        </p:txBody>
      </p:sp>
      <p:sp>
        <p:nvSpPr>
          <p:cNvPr id="6" name="Text Placeholder 5"/>
          <p:cNvSpPr>
            <a:spLocks noGrp="1"/>
          </p:cNvSpPr>
          <p:nvPr>
            <p:ph type="body" sz="half" idx="2"/>
          </p:nvPr>
        </p:nvSpPr>
        <p:spPr>
          <a:xfrm>
            <a:off x="1625432" y="1930400"/>
            <a:ext cx="2888342" cy="3880773"/>
          </a:xfrm>
        </p:spPr>
        <p:txBody>
          <a:bodyPr vert="horz" lIns="91440" tIns="45720" rIns="91440" bIns="45720" rtlCol="0">
            <a:normAutofit/>
          </a:bodyPr>
          <a:lstStyle/>
          <a:p>
            <a:pPr marL="214313" indent="-214313">
              <a:buFont typeface="Wingdings 3" charset="2"/>
              <a:buChar char=""/>
            </a:pPr>
            <a:r>
              <a:rPr lang="en-US" sz="2000" dirty="0"/>
              <a:t> </a:t>
            </a:r>
            <a:r>
              <a:rPr lang="en-US" sz="2000" dirty="0" err="1"/>
              <a:t>Mr</a:t>
            </a:r>
            <a:r>
              <a:rPr lang="en-US" sz="2000" dirty="0"/>
              <a:t> Hudspith</a:t>
            </a:r>
          </a:p>
          <a:p>
            <a:pPr marL="342900" indent="-342900">
              <a:buFont typeface="Wingdings 3" charset="2"/>
              <a:buChar char=""/>
            </a:pPr>
            <a:r>
              <a:rPr lang="en-US" sz="2000" dirty="0" err="1"/>
              <a:t>Mrs</a:t>
            </a:r>
            <a:r>
              <a:rPr lang="en-US" sz="2000" dirty="0"/>
              <a:t> Dodsley</a:t>
            </a:r>
          </a:p>
          <a:p>
            <a:pPr marL="342900" indent="-342900">
              <a:buFont typeface="Wingdings 3" charset="2"/>
              <a:buChar char=""/>
            </a:pPr>
            <a:r>
              <a:rPr lang="en-US" sz="2000" dirty="0" err="1"/>
              <a:t>Mrs</a:t>
            </a:r>
            <a:r>
              <a:rPr lang="en-US" sz="2000" dirty="0"/>
              <a:t> Stoker</a:t>
            </a:r>
          </a:p>
          <a:p>
            <a:pPr marL="342900" indent="-342900">
              <a:buFont typeface="Wingdings 3" charset="2"/>
              <a:buChar char=""/>
            </a:pPr>
            <a:r>
              <a:rPr lang="en-US" sz="2000" dirty="0" err="1"/>
              <a:t>Mrs</a:t>
            </a:r>
            <a:r>
              <a:rPr lang="en-US" sz="2000" dirty="0"/>
              <a:t> Taylor</a:t>
            </a:r>
          </a:p>
          <a:p>
            <a:pPr marL="342900" indent="-342900">
              <a:buFont typeface="Wingdings 3" charset="2"/>
              <a:buChar char=""/>
            </a:pPr>
            <a:r>
              <a:rPr lang="en-US" sz="2000" dirty="0" err="1"/>
              <a:t>Mrs</a:t>
            </a:r>
            <a:r>
              <a:rPr lang="en-US" sz="2000" dirty="0"/>
              <a:t> Chilvers</a:t>
            </a:r>
          </a:p>
          <a:p>
            <a:pPr marL="342900" indent="-342900">
              <a:buFont typeface="Wingdings 3" charset="2"/>
              <a:buChar char=""/>
            </a:pPr>
            <a:r>
              <a:rPr lang="en-US" sz="2000" dirty="0" err="1"/>
              <a:t>Mrs</a:t>
            </a:r>
            <a:r>
              <a:rPr lang="en-US" sz="2000" dirty="0"/>
              <a:t> Beckham</a:t>
            </a:r>
          </a:p>
          <a:p>
            <a:pPr marL="342900" indent="-342900">
              <a:buFont typeface="Wingdings 3" charset="2"/>
              <a:buChar char=""/>
            </a:pPr>
            <a:endParaRPr lang="en-US" dirty="0"/>
          </a:p>
          <a:p>
            <a:pPr marL="342900" indent="-342900">
              <a:buFont typeface="Wingdings 3" charset="2"/>
              <a:buChar char=""/>
            </a:pPr>
            <a:endParaRPr lang="en-US" dirty="0"/>
          </a:p>
          <a:p>
            <a:pPr marL="342900" indent="-342900">
              <a:buFont typeface="Wingdings 3" charset="2"/>
              <a:buChar char=""/>
            </a:pPr>
            <a:endParaRPr lang="en-US" dirty="0"/>
          </a:p>
        </p:txBody>
      </p:sp>
      <p:cxnSp>
        <p:nvCxnSpPr>
          <p:cNvPr id="23" name="Straight Connector 22">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28259" y="0"/>
            <a:ext cx="9144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62601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wgHBgkIBwgKCgkLDRYPDQwMDRsUFRAWIB0iIiAdHx8kKDQsJCYxJx8fLT0tMTU3Ojo6Iys/RD84QzQ5OjcBCgoKDQwNGg8PGjclHyU3Nzc3Nzc3Nzc3Nzc3Nzc3Nzc3Nzc3Nzc3Nzc3Nzc3Nzc3Nzc3Nzc3Nzc3Nzc3Nzc3N//AABEIAIAAUwMBIgACEQEDEQH/xAAcAAABBQEBAQAAAAAAAAAAAAAGAAMEBQcBAgj/xAA5EAACAQMDAQUHAwIEBwAAAAABAgMABBEFEiExBhMiQVEUMmFxgZGhI7HRM0IHFdLhJFJTYnKSwf/EABoBAAMBAQEBAAAAAAAAAAAAAAIDBAEABQb/xAAjEQACAgIDAAEFAQAAAAAAAAAAAQIRAyESEzFBIlFx4fAE/9oADAMBAAIRAxEAPwDamlVYtznAxWWw9r9VfttcafcPv0722a2j3QbQCqBkCyA8tyeCOg65ot1fU44LT2i8MiwKRkxxNJjJwBtUEn7ULwWnZaMRdri1x3N1dMI3Ec7lpjlcrFzz4SMhfKkRyOV0UvGoVbIendodXuu0moQss5sbe6eJVW3j7pQEBAL53ZyfT05qgl7Y6qBPDeSKryahstJQow8QnCMnT3gPwc+VGV1pvZTSJ4NeuZNQjfUpHMapDOWdtp3Zi5wdo81HSnp9E7GtDpUJkR472VryzdnYhmH6hbd/b1zzj0pvbQpxjIEdb1G7F9p0STDu5pWVx6gIxH5Aqg1XtHd2erLEl7EkUJTvkZhubf0wOvh4J+Bo8l03spqM51e1uYg671Dd4w2lMqx2E4zgHnHSqy2g7OXuiz3Fq0MlndiSSUtkM3UN18Q6fgYqyH+ltUhEsMUDupa5qFtqNsm4C32k3W9B4VJVFP3b968WWu3r6frFzJt7xI++t8r0jKnYfwfvVoU0S+W3MOJk1GEwIdzeNVBYqfQjnrg11bGwuo7ruVyoX2SXORwmfD9Nx5qrtk5Wnr9CHjilVEW97Qz28+mSCLdbNbtLeAr4to2jcvy3Zx6Zq87MTwapamW4ZJFNxKiSIQMIHYKeOvAFUNmLK+ghvbAiURK0UbZIwOMjB+QpWMlnb2FrFp5MQmVpYQu4ce8Tz0602N8r5aYuWNVSWwpns4VlYJMrKDwxUjP0rtVAvpsDMuTjqRzSrnF36L4SNM7W3k1v2dvbTQU73UpIjHCFYDYTwWJPHAyfpQPrUWoX3Y/StOs9KNtFY3EZFut2FfagIz3i9Cc54o70yCWWdHji/RGfEenQ1LttEYRlJ5VwTnCDp9TXz0ZSa0j3ZQxxbtmX6rpl5qUGhxTtcxxW0jtMpvXZ4wUYACTOTyR9Kg6tosc1xpkcaGOytA6kRSsjKNoCgEHNbH/kFg39VHk/8nI/bFN3+nWtlYSy2VlbiVMEZjDeYz+KbG16BKeN6RiUOg3k2kw6PAyxySyyq8hbdtiZ2Y+eSSvHXzNS9L02/h0XVbfdDPBc/qxMg2bH6Ou3JwDgH6mt0WCHaMRRj5KKHtftbIqY4mijkH9qkA5+VNjmVrQiWzFNJ0K4tbuynjCLbQQs91GDjbJ3RTK/MkZ+WaQs772K8t4JCj3M7ncH91GIyfnjNHccFpvuBKrpuj/UXGVx8P4pv2G3CmKGNgrHk+Zr0YSxqyaUmgR0mzvNOuJ1MkMttMqnwR92EZQFwFyeoA5+FN6XopspNLZ1k3wwMlxvnLqGKjG0E4HOelFzaOuDtkIPxFMzWUisTtyPhTFDE6r4FvIyGYkzwRilTxjwcEYrla3v0w1HT9cjuDbQRxszsFDnoFOOau6o+z0UcD3lqEAeCXg45KEZXmryvCx3Wz0cnHl9IqVV8usWkYPiZm7vvAoXkrnHnTV1rKws6rCSVjL5ZsDhgP8A7mj5IDiwV/xD7WXul3C6dpJKTbN80oXcVB6AenrQJol3d6p2ktTeyu8k8qgysOc+VHfb0SRwXE0MUW64khxIc+IBSOD9aEOz1ndT67EIShaGdWBAyBtYEn5Yo8DW2gp6SDa70L9LGQz5ySabW0EEYXHiqamqvPI6PbshTGST6nb++ftUSTUYiPGrLwTzRQ7PGTzojPHj51WSzFZCHjO3PBq4Z434BH1pqSEYyRkVXjlXpNKiod4yxOPxXKlTQoJD4R5Uq5zjZobXZ9h1yzuekV0vs8npu6r/ABV1mq3WbJr/AEqSKLiYAPEfRxyP4+tOaTfLqGnQ3I4Lr41/5WHUfevOuo2XvY+ttAgxsB+fPr/JqNqmqWOlW7XF7KsSD7t8vWn5JvFgVjP+I2uG87QTQqqzQ2690FYnG7PJ4I867FDm234gHL4QQdo+1sWr6LcPDbNsSdBBlTlhzubP/rVR2W7R2+kR3Ny1rH32VVlPUqTzj8UKWt+mxlWNYsjaQpJ2/LOcZ+dc8C5IhjbeMqGZsp8eDVcYRfiOd1VmwQ63aanB31k4OfeU9V+Br20cMgEs8adMDjyrN+yk7R6xbiH9NZDtcb8g/itIvYmYBCQCPLNM6VGqJMkqdEYxwzE7Pjkg12RsgjHGMDA86d7sIqoDj4CnGQYHTFM4iGynnz3pwmRxXaeuUVZ2Hy8/hXKBxGJh0siiMcjoKHTcDSNaeEHFpqJLx+iTf3D69abTVAUUZ8qiaptvrNoXJBOGV16ow6GpceF3UvBss5aavqElppN9cQRtJPFEzIq9c48v3r5/nnaWZ5vNzk+dbbpeoNPGYrpdt1EQJB5H4j4Gs87d6HHpWrma1jK21wveABfCjE8qP3+tVY8SSeNnY8lyBXaQxOOtSImPoacNnOqJI4CiQZUE4OPlXmNS5AA5zWx+nwfdllpdyYLhHK7sHNaxBcJPZRXODudfOs67NaVDc3jpdB3CIWARsc5H461oy26rAkMa7UQYAp8pJpWR5muWhjqN7nGKgXt6zSbIyQlP36snCZPpUaO0bGXHA8zTI1Vi0MOctkv5ClXuV1EhChSB0NcpTTsYmRbK4LkDPQVc2rd6AnBbPOPSqCwTcQgHXGCKKNLgC+Igb63Koom9Y8NJkJF1AAJoxgE9GHpQ/wBuCJtMRQMKWywJ6EUcpIBHjp8aFe2dmhtjKwOD1/3qfFkfNWUqCSsyplmldvGXBPUmnIrIhwxbFSZF7kjauMdBSgjeWTLkkny9KscPshvJhZ2PmtopzGBmRh16UXrdJKNqD7UEaRa4nURL4vX0olaaKzULGcvt5x60rJG2TyeyzYIoyelVWr3Q2CNOpPOK5Jfb7c5bn0qmu5y/A5xRYob2Ch57jxf2Uqrt59aVG4KxpZ2H/DnvdspVfDuWEMv3LDmrRdTZTxHNwNxHcDOMZz7/AExVdZyRywTxsQoMSS/MowyB8SrNUti9xbxzzMvfMDBIo4xjnd8tuFpD29mcV6Tf84lJWNYLgs43Kvs/LD1Hi5qv1fUfbbCSKQTFQoZituDgZ6+/XJtySWRh3iUWTbGUHKkCT89PuKZvV9ssp512JL3X68Z4ySR41+B8x5H510YK0zQafTWMgwuo5cblAsAcj1H6nIqXNp9tJbxSWwuwIvDMy2q8ny3fqcVLvLJpH05hG+Vs4gJMYVCC3VugxU+/kguV1i4aN5LZpYCe68LOAcMRkfNvrTOTD1ZEtC0TyQol2JETMgNuAVX1Pj6fGpcZUjvCJmXIX+mOp6D3qZt/DqUyyTROktiYrV18Ksm0BF5PBwMYJzmp7Sm3eJwqJMJYyiuQMkBuvoORQSkweEWyJNGAQpE4LNsACKfF5D3uvwpqO1jkmMKmcyrnK7VGMdfPywaUksCvCfZzazi5i2r3hIdcncSDyAOOc45rxaX6ntDeIyW6JuuNsodhwVfByWxzx966M5tMJ40vB9dNVlB7zr/21yqgXoUY7yXilRuE79A4s9wtIoHghZRyC4bI+xFPe0SytxBAeMZw/wDqqki1AswUdPKiDSikjHdxxVUsaW2Jc2j3a2cYt7qaaztWMewKo3+85PJ8XQYP1IqVDAJr2zt7iGNomlCsVLDIPl14rkjGAsYZE8S7XVhlXHoRUJLqdJo54khR4m3KPERkdOrH96T1t3RqyeDGm2UJ9qklW3kZLV5V2sTtYEcjB6c+dToYLeSXRFkiRxcvtlJz4/1Snrxx6VBgM0RlWIRHvImjYHOAp6gc/KnInuIvYjmPNm26LAPXdu55555onjl/fgJTQ1YwpJfQLJGjRvcKrp5FS2MVYwQwmSW3aG3EbCUodn9IorMD15Hhwc+tV7TvE6tEsSMkqyghTywzjqTxz0rsskrpId6IJPf7sYLZOSM+nwHFZPHKR0ZpDCuWiz3Ntz6Qio5dgwxFb9f+gv8AFSVCBD4ugphnX7UyONWb26JPsVp5u+fPBAH7UqZ3oedw+9KseM7sP//Z"/>
          <p:cNvSpPr>
            <a:spLocks noChangeAspect="1" noChangeArrowheads="1"/>
          </p:cNvSpPr>
          <p:nvPr/>
        </p:nvSpPr>
        <p:spPr bwMode="auto">
          <a:xfrm>
            <a:off x="107504" y="332656"/>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342900" eaLnBrk="1" fontAlgn="auto" hangingPunct="1">
              <a:spcBef>
                <a:spcPts val="0"/>
              </a:spcBef>
              <a:spcAft>
                <a:spcPts val="0"/>
              </a:spcAft>
            </a:pPr>
            <a:endParaRPr lang="en-GB" sz="1350">
              <a:solidFill>
                <a:prstClr val="white"/>
              </a:solidFill>
              <a:latin typeface="Trebuchet MS" panose="020B0603020202020204"/>
              <a:cs typeface="+mn-cs"/>
            </a:endParaRPr>
          </a:p>
        </p:txBody>
      </p:sp>
      <p:sp>
        <p:nvSpPr>
          <p:cNvPr id="11" name="Content Placeholder 10"/>
          <p:cNvSpPr>
            <a:spLocks noGrp="1"/>
          </p:cNvSpPr>
          <p:nvPr>
            <p:ph sz="half" idx="2"/>
          </p:nvPr>
        </p:nvSpPr>
        <p:spPr>
          <a:xfrm>
            <a:off x="336104" y="1268760"/>
            <a:ext cx="3139217" cy="2068397"/>
          </a:xfrm>
        </p:spPr>
        <p:txBody>
          <a:bodyPr>
            <a:noAutofit/>
          </a:bodyPr>
          <a:lstStyle/>
          <a:p>
            <a:pPr marL="0" indent="0">
              <a:buNone/>
            </a:pPr>
            <a:r>
              <a:rPr lang="en-GB" dirty="0"/>
              <a:t>Books which we study:</a:t>
            </a:r>
          </a:p>
          <a:p>
            <a:r>
              <a:rPr lang="en-GB" dirty="0"/>
              <a:t>Wonder</a:t>
            </a:r>
          </a:p>
          <a:p>
            <a:r>
              <a:rPr lang="en-GB" dirty="0"/>
              <a:t>Journey to </a:t>
            </a:r>
            <a:r>
              <a:rPr lang="en-GB" dirty="0" err="1"/>
              <a:t>Jo’Burg</a:t>
            </a:r>
            <a:endParaRPr lang="en-GB" dirty="0"/>
          </a:p>
          <a:p>
            <a:r>
              <a:rPr lang="en-GB" dirty="0" err="1"/>
              <a:t>Windrush</a:t>
            </a:r>
            <a:r>
              <a:rPr lang="en-GB" dirty="0"/>
              <a:t> Child</a:t>
            </a:r>
          </a:p>
          <a:p>
            <a:r>
              <a:rPr lang="en-GB" dirty="0"/>
              <a:t>A Christmas Carol</a:t>
            </a:r>
          </a:p>
          <a:p>
            <a:pPr marL="0" indent="0">
              <a:buNone/>
            </a:pPr>
            <a:r>
              <a:rPr lang="en-GB" dirty="0"/>
              <a:t>Topics – </a:t>
            </a:r>
          </a:p>
          <a:p>
            <a:r>
              <a:rPr lang="en-GB" dirty="0"/>
              <a:t>Apartheid, Transatlantic Slave Trade(history) , North America (geography)</a:t>
            </a:r>
          </a:p>
          <a:p>
            <a:pPr marL="0" indent="0">
              <a:buNone/>
            </a:pPr>
            <a:r>
              <a:rPr lang="en-GB" dirty="0"/>
              <a:t>Dates:</a:t>
            </a:r>
          </a:p>
          <a:p>
            <a:r>
              <a:rPr lang="en-GB" dirty="0"/>
              <a:t>Bowles (15</a:t>
            </a:r>
            <a:r>
              <a:rPr lang="en-GB" baseline="30000" dirty="0"/>
              <a:t>th</a:t>
            </a:r>
            <a:r>
              <a:rPr lang="en-GB" dirty="0"/>
              <a:t> Sept)</a:t>
            </a:r>
          </a:p>
          <a:p>
            <a:r>
              <a:rPr lang="en-GB" dirty="0"/>
              <a:t>Parent Consultations (</a:t>
            </a:r>
            <a:r>
              <a:rPr lang="en-GB" baseline="30000" dirty="0"/>
              <a:t>October 25</a:t>
            </a:r>
            <a:r>
              <a:rPr lang="en-GB" dirty="0"/>
              <a:t>)</a:t>
            </a:r>
          </a:p>
        </p:txBody>
      </p:sp>
      <p:grpSp>
        <p:nvGrpSpPr>
          <p:cNvPr id="16" name="Group 15"/>
          <p:cNvGrpSpPr/>
          <p:nvPr/>
        </p:nvGrpSpPr>
        <p:grpSpPr>
          <a:xfrm>
            <a:off x="3612943" y="2076649"/>
            <a:ext cx="5231319" cy="3499119"/>
            <a:chOff x="4975668" y="1549671"/>
            <a:chExt cx="7366876" cy="4977247"/>
          </a:xfrm>
        </p:grpSpPr>
        <p:pic>
          <p:nvPicPr>
            <p:cNvPr id="8" name="Picture 7"/>
            <p:cNvPicPr>
              <a:picLocks noChangeAspect="1"/>
            </p:cNvPicPr>
            <p:nvPr/>
          </p:nvPicPr>
          <p:blipFill>
            <a:blip r:embed="rId2"/>
            <a:stretch>
              <a:fillRect/>
            </a:stretch>
          </p:blipFill>
          <p:spPr>
            <a:xfrm>
              <a:off x="4975668" y="1549671"/>
              <a:ext cx="1852325" cy="27784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stretch>
              <a:fillRect/>
            </a:stretch>
          </p:blipFill>
          <p:spPr>
            <a:xfrm>
              <a:off x="8692069" y="1549671"/>
              <a:ext cx="1801676" cy="27784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p:cNvPicPr>
              <a:picLocks noChangeAspect="1"/>
            </p:cNvPicPr>
            <p:nvPr/>
          </p:nvPicPr>
          <p:blipFill rotWithShape="1">
            <a:blip r:embed="rId4"/>
            <a:srcRect l="17898" r="18305"/>
            <a:stretch/>
          </p:blipFill>
          <p:spPr>
            <a:xfrm>
              <a:off x="6873288" y="3631019"/>
              <a:ext cx="1773486" cy="27798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4" name="Picture 10" descr="A Christmas Carol"/>
            <p:cNvPicPr>
              <a:picLocks noChangeAspect="1" noChangeArrowheads="1"/>
            </p:cNvPicPr>
            <p:nvPr/>
          </p:nvPicPr>
          <p:blipFill rotWithShape="1">
            <a:blip r:embed="rId5">
              <a:extLst>
                <a:ext uri="{28A0092B-C50C-407E-A947-70E740481C1C}">
                  <a14:useLocalDpi xmlns:a14="http://schemas.microsoft.com/office/drawing/2010/main" val="0"/>
                </a:ext>
              </a:extLst>
            </a:blip>
            <a:srcRect l="14599" t="6631" r="15073" b="10445"/>
            <a:stretch/>
          </p:blipFill>
          <p:spPr bwMode="auto">
            <a:xfrm>
              <a:off x="10539040" y="3713453"/>
              <a:ext cx="1803504" cy="28134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
        <p:nvSpPr>
          <p:cNvPr id="19" name="Title 8"/>
          <p:cNvSpPr txBox="1">
            <a:spLocks/>
          </p:cNvSpPr>
          <p:nvPr/>
        </p:nvSpPr>
        <p:spPr>
          <a:xfrm>
            <a:off x="488029" y="446956"/>
            <a:ext cx="7168495" cy="990600"/>
          </a:xfrm>
          <a:prstGeom prst="rect">
            <a:avLst/>
          </a:prstGeom>
        </p:spPr>
        <p:txBody>
          <a:bodyPr vert="horz" lIns="68580" tIns="34290" rIns="68580" bIns="3429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342900" fontAlgn="auto">
              <a:spcAft>
                <a:spcPts val="0"/>
              </a:spcAft>
            </a:pPr>
            <a:r>
              <a:rPr lang="en-GB" sz="3300" b="1" dirty="0">
                <a:latin typeface="Trebuchet MS" panose="020B0603020202020204"/>
              </a:rPr>
              <a:t>Autumn Term – Changing Opinions</a:t>
            </a:r>
          </a:p>
        </p:txBody>
      </p:sp>
    </p:spTree>
    <p:extLst>
      <p:ext uri="{BB962C8B-B14F-4D97-AF65-F5344CB8AC3E}">
        <p14:creationId xmlns:p14="http://schemas.microsoft.com/office/powerpoint/2010/main" val="4088418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wgHBgkIBwgKCgkLDRYPDQwMDRsUFRAWIB0iIiAdHx8kKDQsJCYxJx8fLT0tMTU3Ojo6Iys/RD84QzQ5OjcBCgoKDQwNGg8PGjclHyU3Nzc3Nzc3Nzc3Nzc3Nzc3Nzc3Nzc3Nzc3Nzc3Nzc3Nzc3Nzc3Nzc3Nzc3Nzc3Nzc3N//AABEIAIAAUwMBIgACEQEDEQH/xAAcAAABBQEBAQAAAAAAAAAAAAAGAAMEBQcBAgj/xAA5EAACAQMDAQUHAwIEBwAAAAABAgMABBEFEiExBhMiQVEUMmFxgZGhI7HRM0IHFdLhJFJTYnKSwf/EABoBAAMBAQEBAAAAAAAAAAAAAAIDBAEABQb/xAAjEQACAgIDAAEFAQAAAAAAAAAAAQIRAyESEzFBIlFx4fAE/9oADAMBAAIRAxEAPwDamlVYtznAxWWw9r9VfttcafcPv0722a2j3QbQCqBkCyA8tyeCOg65ot1fU44LT2i8MiwKRkxxNJjJwBtUEn7ULwWnZaMRdri1x3N1dMI3Ec7lpjlcrFzz4SMhfKkRyOV0UvGoVbIendodXuu0moQss5sbe6eJVW3j7pQEBAL53ZyfT05qgl7Y6qBPDeSKryahstJQow8QnCMnT3gPwc+VGV1pvZTSJ4NeuZNQjfUpHMapDOWdtp3Zi5wdo81HSnp9E7GtDpUJkR472VryzdnYhmH6hbd/b1zzj0pvbQpxjIEdb1G7F9p0STDu5pWVx6gIxH5Aqg1XtHd2erLEl7EkUJTvkZhubf0wOvh4J+Bo8l03spqM51e1uYg671Dd4w2lMqx2E4zgHnHSqy2g7OXuiz3Fq0MlndiSSUtkM3UN18Q6fgYqyH+ltUhEsMUDupa5qFtqNsm4C32k3W9B4VJVFP3b968WWu3r6frFzJt7xI++t8r0jKnYfwfvVoU0S+W3MOJk1GEwIdzeNVBYqfQjnrg11bGwuo7ruVyoX2SXORwmfD9Nx5qrtk5Wnr9CHjilVEW97Qz28+mSCLdbNbtLeAr4to2jcvy3Zx6Zq87MTwapamW4ZJFNxKiSIQMIHYKeOvAFUNmLK+ghvbAiURK0UbZIwOMjB+QpWMlnb2FrFp5MQmVpYQu4ce8Tz0602N8r5aYuWNVSWwpns4VlYJMrKDwxUjP0rtVAvpsDMuTjqRzSrnF36L4SNM7W3k1v2dvbTQU73UpIjHCFYDYTwWJPHAyfpQPrUWoX3Y/StOs9KNtFY3EZFut2FfagIz3i9Cc54o70yCWWdHji/RGfEenQ1LttEYRlJ5VwTnCDp9TXz0ZSa0j3ZQxxbtmX6rpl5qUGhxTtcxxW0jtMpvXZ4wUYACTOTyR9Kg6tosc1xpkcaGOytA6kRSsjKNoCgEHNbH/kFg39VHk/8nI/bFN3+nWtlYSy2VlbiVMEZjDeYz+KbG16BKeN6RiUOg3k2kw6PAyxySyyq8hbdtiZ2Y+eSSvHXzNS9L02/h0XVbfdDPBc/qxMg2bH6Ou3JwDgH6mt0WCHaMRRj5KKHtftbIqY4mijkH9qkA5+VNjmVrQiWzFNJ0K4tbuynjCLbQQs91GDjbJ3RTK/MkZ+WaQs772K8t4JCj3M7ncH91GIyfnjNHccFpvuBKrpuj/UXGVx8P4pv2G3CmKGNgrHk+Zr0YSxqyaUmgR0mzvNOuJ1MkMttMqnwR92EZQFwFyeoA5+FN6XopspNLZ1k3wwMlxvnLqGKjG0E4HOelFzaOuDtkIPxFMzWUisTtyPhTFDE6r4FvIyGYkzwRilTxjwcEYrla3v0w1HT9cjuDbQRxszsFDnoFOOau6o+z0UcD3lqEAeCXg45KEZXmryvCx3Wz0cnHl9IqVV8usWkYPiZm7vvAoXkrnHnTV1rKws6rCSVjL5ZsDhgP8A7mj5IDiwV/xD7WXul3C6dpJKTbN80oXcVB6AenrQJol3d6p2ktTeyu8k8qgysOc+VHfb0SRwXE0MUW64khxIc+IBSOD9aEOz1ndT67EIShaGdWBAyBtYEn5Yo8DW2gp6SDa70L9LGQz5ySabW0EEYXHiqamqvPI6PbshTGST6nb++ftUSTUYiPGrLwTzRQ7PGTzojPHj51WSzFZCHjO3PBq4Z434BH1pqSEYyRkVXjlXpNKiod4yxOPxXKlTQoJD4R5Uq5zjZobXZ9h1yzuekV0vs8npu6r/ABV1mq3WbJr/AEqSKLiYAPEfRxyP4+tOaTfLqGnQ3I4Lr41/5WHUfevOuo2XvY+ttAgxsB+fPr/JqNqmqWOlW7XF7KsSD7t8vWn5JvFgVjP+I2uG87QTQqqzQ2690FYnG7PJ4I867FDm234gHL4QQdo+1sWr6LcPDbNsSdBBlTlhzubP/rVR2W7R2+kR3Ny1rH32VVlPUqTzj8UKWt+mxlWNYsjaQpJ2/LOcZ+dc8C5IhjbeMqGZsp8eDVcYRfiOd1VmwQ63aanB31k4OfeU9V+Br20cMgEs8adMDjyrN+yk7R6xbiH9NZDtcb8g/itIvYmYBCQCPLNM6VGqJMkqdEYxwzE7Pjkg12RsgjHGMDA86d7sIqoDj4CnGQYHTFM4iGynnz3pwmRxXaeuUVZ2Hy8/hXKBxGJh0siiMcjoKHTcDSNaeEHFpqJLx+iTf3D69abTVAUUZ8qiaptvrNoXJBOGV16ow6GpceF3UvBss5aavqElppN9cQRtJPFEzIq9c48v3r5/nnaWZ5vNzk+dbbpeoNPGYrpdt1EQJB5H4j4Gs87d6HHpWrma1jK21wveABfCjE8qP3+tVY8SSeNnY8lyBXaQxOOtSImPoacNnOqJI4CiQZUE4OPlXmNS5AA5zWx+nwfdllpdyYLhHK7sHNaxBcJPZRXODudfOs67NaVDc3jpdB3CIWARsc5H461oy26rAkMa7UQYAp8pJpWR5muWhjqN7nGKgXt6zSbIyQlP36snCZPpUaO0bGXHA8zTI1Vi0MOctkv5ClXuV1EhChSB0NcpTTsYmRbK4LkDPQVc2rd6AnBbPOPSqCwTcQgHXGCKKNLgC+Igb63Koom9Y8NJkJF1AAJoxgE9GHpQ/wBuCJtMRQMKWywJ6EUcpIBHjp8aFe2dmhtjKwOD1/3qfFkfNWUqCSsyplmldvGXBPUmnIrIhwxbFSZF7kjauMdBSgjeWTLkkny9KscPshvJhZ2PmtopzGBmRh16UXrdJKNqD7UEaRa4nURL4vX0olaaKzULGcvt5x60rJG2TyeyzYIoyelVWr3Q2CNOpPOK5Jfb7c5bn0qmu5y/A5xRYob2Ch57jxf2Uqrt59aVG4KxpZ2H/DnvdspVfDuWEMv3LDmrRdTZTxHNwNxHcDOMZz7/AExVdZyRywTxsQoMSS/MowyB8SrNUti9xbxzzMvfMDBIo4xjnd8tuFpD29mcV6Tf84lJWNYLgs43Kvs/LD1Hi5qv1fUfbbCSKQTFQoZituDgZ6+/XJtySWRh3iUWTbGUHKkCT89PuKZvV9ssp512JL3X68Z4ySR41+B8x5H510YK0zQafTWMgwuo5cblAsAcj1H6nIqXNp9tJbxSWwuwIvDMy2q8ny3fqcVLvLJpH05hG+Vs4gJMYVCC3VugxU+/kguV1i4aN5LZpYCe68LOAcMRkfNvrTOTD1ZEtC0TyQol2JETMgNuAVX1Pj6fGpcZUjvCJmXIX+mOp6D3qZt/DqUyyTROktiYrV18Ksm0BF5PBwMYJzmp7Sm3eJwqJMJYyiuQMkBuvoORQSkweEWyJNGAQpE4LNsACKfF5D3uvwpqO1jkmMKmcyrnK7VGMdfPywaUksCvCfZzazi5i2r3hIdcncSDyAOOc45rxaX6ntDeIyW6JuuNsodhwVfByWxzx966M5tMJ40vB9dNVlB7zr/21yqgXoUY7yXilRuE79A4s9wtIoHghZRyC4bI+xFPe0SytxBAeMZw/wDqqki1AswUdPKiDSikjHdxxVUsaW2Jc2j3a2cYt7qaaztWMewKo3+85PJ8XQYP1IqVDAJr2zt7iGNomlCsVLDIPl14rkjGAsYZE8S7XVhlXHoRUJLqdJo54khR4m3KPERkdOrH96T1t3RqyeDGm2UJ9qklW3kZLV5V2sTtYEcjB6c+dToYLeSXRFkiRxcvtlJz4/1Snrxx6VBgM0RlWIRHvImjYHOAp6gc/KnInuIvYjmPNm26LAPXdu55555onjl/fgJTQ1YwpJfQLJGjRvcKrp5FS2MVYwQwmSW3aG3EbCUodn9IorMD15Hhwc+tV7TvE6tEsSMkqyghTywzjqTxz0rsskrpId6IJPf7sYLZOSM+nwHFZPHKR0ZpDCuWiz3Ntz6Qio5dgwxFb9f+gv8AFSVCBD4ugphnX7UyONWb26JPsVp5u+fPBAH7UqZ3oedw+9KseM7sP//Z"/>
          <p:cNvSpPr>
            <a:spLocks noChangeAspect="1" noChangeArrowheads="1"/>
          </p:cNvSpPr>
          <p:nvPr/>
        </p:nvSpPr>
        <p:spPr bwMode="auto">
          <a:xfrm>
            <a:off x="215027" y="526901"/>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342900" eaLnBrk="1" fontAlgn="auto" hangingPunct="1">
              <a:spcBef>
                <a:spcPts val="0"/>
              </a:spcBef>
              <a:spcAft>
                <a:spcPts val="0"/>
              </a:spcAft>
            </a:pPr>
            <a:endParaRPr lang="en-GB" sz="1350">
              <a:solidFill>
                <a:prstClr val="white"/>
              </a:solidFill>
              <a:latin typeface="Trebuchet MS" panose="020B0603020202020204"/>
              <a:cs typeface="+mn-cs"/>
            </a:endParaRPr>
          </a:p>
        </p:txBody>
      </p:sp>
      <p:sp>
        <p:nvSpPr>
          <p:cNvPr id="11" name="Content Placeholder 10"/>
          <p:cNvSpPr>
            <a:spLocks noGrp="1"/>
          </p:cNvSpPr>
          <p:nvPr>
            <p:ph sz="half" idx="2"/>
          </p:nvPr>
        </p:nvSpPr>
        <p:spPr>
          <a:xfrm>
            <a:off x="539552" y="1549431"/>
            <a:ext cx="3139217" cy="2490365"/>
          </a:xfrm>
        </p:spPr>
        <p:txBody>
          <a:bodyPr>
            <a:noAutofit/>
          </a:bodyPr>
          <a:lstStyle/>
          <a:p>
            <a:pPr marL="0" indent="0">
              <a:buNone/>
            </a:pPr>
            <a:r>
              <a:rPr lang="en-GB" dirty="0"/>
              <a:t>Books which we study:</a:t>
            </a:r>
          </a:p>
          <a:p>
            <a:r>
              <a:rPr lang="en-GB" dirty="0"/>
              <a:t>The Highway Man</a:t>
            </a:r>
          </a:p>
          <a:p>
            <a:r>
              <a:rPr lang="en-GB" dirty="0"/>
              <a:t>Boy In The Tower</a:t>
            </a:r>
          </a:p>
          <a:p>
            <a:r>
              <a:rPr lang="en-GB" dirty="0"/>
              <a:t>The Spider And The Fly</a:t>
            </a:r>
          </a:p>
          <a:p>
            <a:pPr marL="0" indent="0">
              <a:buNone/>
            </a:pPr>
            <a:endParaRPr lang="en-GB" dirty="0"/>
          </a:p>
          <a:p>
            <a:pPr marL="0" indent="0">
              <a:buNone/>
            </a:pPr>
            <a:r>
              <a:rPr lang="en-GB" dirty="0"/>
              <a:t>Topics – </a:t>
            </a:r>
          </a:p>
          <a:p>
            <a:r>
              <a:rPr lang="en-GB" dirty="0"/>
              <a:t>Victorians (history), Local Study of Horsham (geography)</a:t>
            </a:r>
          </a:p>
          <a:p>
            <a:pPr marL="0" indent="0">
              <a:buNone/>
            </a:pPr>
            <a:endParaRPr lang="en-GB" dirty="0"/>
          </a:p>
          <a:p>
            <a:pPr marL="0" indent="0">
              <a:buNone/>
            </a:pPr>
            <a:r>
              <a:rPr lang="en-GB" dirty="0"/>
              <a:t>Dates:</a:t>
            </a:r>
          </a:p>
          <a:p>
            <a:r>
              <a:rPr lang="en-GB" dirty="0"/>
              <a:t>Class Trip Spring 2</a:t>
            </a:r>
            <a:endParaRPr lang="en-GB" sz="2400" dirty="0"/>
          </a:p>
        </p:txBody>
      </p:sp>
      <p:pic>
        <p:nvPicPr>
          <p:cNvPr id="2" name="Picture 1"/>
          <p:cNvPicPr>
            <a:picLocks noChangeAspect="1"/>
          </p:cNvPicPr>
          <p:nvPr/>
        </p:nvPicPr>
        <p:blipFill>
          <a:blip r:embed="rId2"/>
          <a:stretch>
            <a:fillRect/>
          </a:stretch>
        </p:blipFill>
        <p:spPr>
          <a:xfrm>
            <a:off x="4134409" y="2083048"/>
            <a:ext cx="1287536" cy="19775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3"/>
          <a:stretch>
            <a:fillRect/>
          </a:stretch>
        </p:blipFill>
        <p:spPr>
          <a:xfrm>
            <a:off x="5508104" y="3140968"/>
            <a:ext cx="1395991" cy="1992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4"/>
          <a:stretch>
            <a:fillRect/>
          </a:stretch>
        </p:blipFill>
        <p:spPr>
          <a:xfrm>
            <a:off x="6990254" y="2090773"/>
            <a:ext cx="1819373" cy="1969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itle 8"/>
          <p:cNvSpPr txBox="1">
            <a:spLocks/>
          </p:cNvSpPr>
          <p:nvPr/>
        </p:nvSpPr>
        <p:spPr>
          <a:xfrm>
            <a:off x="98346" y="558831"/>
            <a:ext cx="7632848" cy="990600"/>
          </a:xfrm>
          <a:prstGeom prst="rect">
            <a:avLst/>
          </a:prstGeom>
        </p:spPr>
        <p:txBody>
          <a:bodyPr vert="horz" lIns="68580" tIns="34290" rIns="68580" bIns="3429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342900" fontAlgn="auto">
              <a:spcAft>
                <a:spcPts val="0"/>
              </a:spcAft>
            </a:pPr>
            <a:r>
              <a:rPr lang="en-GB" sz="3300" b="1" dirty="0">
                <a:latin typeface="Trebuchet MS" panose="020B0603020202020204"/>
              </a:rPr>
              <a:t>Spring Term – Changing Landscapes</a:t>
            </a:r>
          </a:p>
        </p:txBody>
      </p:sp>
    </p:spTree>
    <p:extLst>
      <p:ext uri="{BB962C8B-B14F-4D97-AF65-F5344CB8AC3E}">
        <p14:creationId xmlns:p14="http://schemas.microsoft.com/office/powerpoint/2010/main" val="1113936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wgHBgkIBwgKCgkLDRYPDQwMDRsUFRAWIB0iIiAdHx8kKDQsJCYxJx8fLT0tMTU3Ojo6Iys/RD84QzQ5OjcBCgoKDQwNGg8PGjclHyU3Nzc3Nzc3Nzc3Nzc3Nzc3Nzc3Nzc3Nzc3Nzc3Nzc3Nzc3Nzc3Nzc3Nzc3Nzc3Nzc3N//AABEIAIAAUwMBIgACEQEDEQH/xAAcAAABBQEBAQAAAAAAAAAAAAAGAAMEBQcBAgj/xAA5EAACAQMDAQUHAwIEBwAAAAABAgMABBEFEiExBhMiQVEUMmFxgZGhI7HRM0IHFdLhJFJTYnKSwf/EABoBAAMBAQEBAAAAAAAAAAAAAAIDBAEABQb/xAAjEQACAgIDAAEFAQAAAAAAAAAAAQIRAyESEzFBIlFx4fAE/9oADAMBAAIRAxEAPwDamlVYtznAxWWw9r9VfttcafcPv0722a2j3QbQCqBkCyA8tyeCOg65ot1fU44LT2i8MiwKRkxxNJjJwBtUEn7ULwWnZaMRdri1x3N1dMI3Ec7lpjlcrFzz4SMhfKkRyOV0UvGoVbIendodXuu0moQss5sbe6eJVW3j7pQEBAL53ZyfT05qgl7Y6qBPDeSKryahstJQow8QnCMnT3gPwc+VGV1pvZTSJ4NeuZNQjfUpHMapDOWdtp3Zi5wdo81HSnp9E7GtDpUJkR472VryzdnYhmH6hbd/b1zzj0pvbQpxjIEdb1G7F9p0STDu5pWVx6gIxH5Aqg1XtHd2erLEl7EkUJTvkZhubf0wOvh4J+Bo8l03spqM51e1uYg671Dd4w2lMqx2E4zgHnHSqy2g7OXuiz3Fq0MlndiSSUtkM3UN18Q6fgYqyH+ltUhEsMUDupa5qFtqNsm4C32k3W9B4VJVFP3b968WWu3r6frFzJt7xI++t8r0jKnYfwfvVoU0S+W3MOJk1GEwIdzeNVBYqfQjnrg11bGwuo7ruVyoX2SXORwmfD9Nx5qrtk5Wnr9CHjilVEW97Qz28+mSCLdbNbtLeAr4to2jcvy3Zx6Zq87MTwapamW4ZJFNxKiSIQMIHYKeOvAFUNmLK+ghvbAiURK0UbZIwOMjB+QpWMlnb2FrFp5MQmVpYQu4ce8Tz0602N8r5aYuWNVSWwpns4VlYJMrKDwxUjP0rtVAvpsDMuTjqRzSrnF36L4SNM7W3k1v2dvbTQU73UpIjHCFYDYTwWJPHAyfpQPrUWoX3Y/StOs9KNtFY3EZFut2FfagIz3i9Cc54o70yCWWdHji/RGfEenQ1LttEYRlJ5VwTnCDp9TXz0ZSa0j3ZQxxbtmX6rpl5qUGhxTtcxxW0jtMpvXZ4wUYACTOTyR9Kg6tosc1xpkcaGOytA6kRSsjKNoCgEHNbH/kFg39VHk/8nI/bFN3+nWtlYSy2VlbiVMEZjDeYz+KbG16BKeN6RiUOg3k2kw6PAyxySyyq8hbdtiZ2Y+eSSvHXzNS9L02/h0XVbfdDPBc/qxMg2bH6Ou3JwDgH6mt0WCHaMRRj5KKHtftbIqY4mijkH9qkA5+VNjmVrQiWzFNJ0K4tbuynjCLbQQs91GDjbJ3RTK/MkZ+WaQs772K8t4JCj3M7ncH91GIyfnjNHccFpvuBKrpuj/UXGVx8P4pv2G3CmKGNgrHk+Zr0YSxqyaUmgR0mzvNOuJ1MkMttMqnwR92EZQFwFyeoA5+FN6XopspNLZ1k3wwMlxvnLqGKjG0E4HOelFzaOuDtkIPxFMzWUisTtyPhTFDE6r4FvIyGYkzwRilTxjwcEYrla3v0w1HT9cjuDbQRxszsFDnoFOOau6o+z0UcD3lqEAeCXg45KEZXmryvCx3Wz0cnHl9IqVV8usWkYPiZm7vvAoXkrnHnTV1rKws6rCSVjL5ZsDhgP8A7mj5IDiwV/xD7WXul3C6dpJKTbN80oXcVB6AenrQJol3d6p2ktTeyu8k8qgysOc+VHfb0SRwXE0MUW64khxIc+IBSOD9aEOz1ndT67EIShaGdWBAyBtYEn5Yo8DW2gp6SDa70L9LGQz5ySabW0EEYXHiqamqvPI6PbshTGST6nb++ftUSTUYiPGrLwTzRQ7PGTzojPHj51WSzFZCHjO3PBq4Z434BH1pqSEYyRkVXjlXpNKiod4yxOPxXKlTQoJD4R5Uq5zjZobXZ9h1yzuekV0vs8npu6r/ABV1mq3WbJr/AEqSKLiYAPEfRxyP4+tOaTfLqGnQ3I4Lr41/5WHUfevOuo2XvY+ttAgxsB+fPr/JqNqmqWOlW7XF7KsSD7t8vWn5JvFgVjP+I2uG87QTQqqzQ2690FYnG7PJ4I867FDm234gHL4QQdo+1sWr6LcPDbNsSdBBlTlhzubP/rVR2W7R2+kR3Ny1rH32VVlPUqTzj8UKWt+mxlWNYsjaQpJ2/LOcZ+dc8C5IhjbeMqGZsp8eDVcYRfiOd1VmwQ63aanB31k4OfeU9V+Br20cMgEs8adMDjyrN+yk7R6xbiH9NZDtcb8g/itIvYmYBCQCPLNM6VGqJMkqdEYxwzE7Pjkg12RsgjHGMDA86d7sIqoDj4CnGQYHTFM4iGynnz3pwmRxXaeuUVZ2Hy8/hXKBxGJh0siiMcjoKHTcDSNaeEHFpqJLx+iTf3D69abTVAUUZ8qiaptvrNoXJBOGV16ow6GpceF3UvBss5aavqElppN9cQRtJPFEzIq9c48v3r5/nnaWZ5vNzk+dbbpeoNPGYrpdt1EQJB5H4j4Gs87d6HHpWrma1jK21wveABfCjE8qP3+tVY8SSeNnY8lyBXaQxOOtSImPoacNnOqJI4CiQZUE4OPlXmNS5AA5zWx+nwfdllpdyYLhHK7sHNaxBcJPZRXODudfOs67NaVDc3jpdB3CIWARsc5H461oy26rAkMa7UQYAp8pJpWR5muWhjqN7nGKgXt6zSbIyQlP36snCZPpUaO0bGXHA8zTI1Vi0MOctkv5ClXuV1EhChSB0NcpTTsYmRbK4LkDPQVc2rd6AnBbPOPSqCwTcQgHXGCKKNLgC+Igb63Koom9Y8NJkJF1AAJoxgE9GHpQ/wBuCJtMRQMKWywJ6EUcpIBHjp8aFe2dmhtjKwOD1/3qfFkfNWUqCSsyplmldvGXBPUmnIrIhwxbFSZF7kjauMdBSgjeWTLkkny9KscPshvJhZ2PmtopzGBmRh16UXrdJKNqD7UEaRa4nURL4vX0olaaKzULGcvt5x60rJG2TyeyzYIoyelVWr3Q2CNOpPOK5Jfb7c5bn0qmu5y/A5xRYob2Ch57jxf2Uqrt59aVG4KxpZ2H/DnvdspVfDuWEMv3LDmrRdTZTxHNwNxHcDOMZz7/AExVdZyRywTxsQoMSS/MowyB8SrNUti9xbxzzMvfMDBIo4xjnd8tuFpD29mcV6Tf84lJWNYLgs43Kvs/LD1Hi5qv1fUfbbCSKQTFQoZituDgZ6+/XJtySWRh3iUWTbGUHKkCT89PuKZvV9ssp512JL3X68Z4ySR41+B8x5H510YK0zQafTWMgwuo5cblAsAcj1H6nIqXNp9tJbxSWwuwIvDMy2q8ny3fqcVLvLJpH05hG+Vs4gJMYVCC3VugxU+/kguV1i4aN5LZpYCe68LOAcMRkfNvrTOTD1ZEtC0TyQol2JETMgNuAVX1Pj6fGpcZUjvCJmXIX+mOp6D3qZt/DqUyyTROktiYrV18Ksm0BF5PBwMYJzmp7Sm3eJwqJMJYyiuQMkBuvoORQSkweEWyJNGAQpE4LNsACKfF5D3uvwpqO1jkmMKmcyrnK7VGMdfPywaUksCvCfZzazi5i2r3hIdcncSDyAOOc45rxaX6ntDeIyW6JuuNsodhwVfByWxzx966M5tMJ40vB9dNVlB7zr/21yqgXoUY7yXilRuE79A4s9wtIoHghZRyC4bI+xFPe0SytxBAeMZw/wDqqki1AswUdPKiDSikjHdxxVUsaW2Jc2j3a2cYt7qaaztWMewKo3+85PJ8XQYP1IqVDAJr2zt7iGNomlCsVLDIPl14rkjGAsYZE8S7XVhlXHoRUJLqdJo54khR4m3KPERkdOrH96T1t3RqyeDGm2UJ9qklW3kZLV5V2sTtYEcjB6c+dToYLeSXRFkiRxcvtlJz4/1Snrxx6VBgM0RlWIRHvImjYHOAp6gc/KnInuIvYjmPNm26LAPXdu55555onjl/fgJTQ1YwpJfQLJGjRvcKrp5FS2MVYwQwmSW3aG3EbCUodn9IorMD15Hhwc+tV7TvE6tEsSMkqyghTywzjqTxz0rsskrpId6IJPf7sYLZOSM+nwHFZPHKR0ZpDCuWiz3Ntz6Qio5dgwxFb9f+gv8AFSVCBD4ugphnX7UyONWb26JPsVp5u+fPBAH7UqZ3oedw+9KseM7sP//Z"/>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342900" eaLnBrk="1" fontAlgn="auto" hangingPunct="1">
              <a:spcBef>
                <a:spcPts val="0"/>
              </a:spcBef>
              <a:spcAft>
                <a:spcPts val="0"/>
              </a:spcAft>
            </a:pPr>
            <a:endParaRPr lang="en-GB" sz="1350">
              <a:solidFill>
                <a:prstClr val="white"/>
              </a:solidFill>
              <a:latin typeface="Trebuchet MS" panose="020B0603020202020204"/>
              <a:cs typeface="+mn-cs"/>
            </a:endParaRPr>
          </a:p>
        </p:txBody>
      </p:sp>
      <p:sp>
        <p:nvSpPr>
          <p:cNvPr id="10" name="Text Placeholder 9"/>
          <p:cNvSpPr>
            <a:spLocks noGrp="1"/>
          </p:cNvSpPr>
          <p:nvPr>
            <p:ph type="body" idx="1"/>
          </p:nvPr>
        </p:nvSpPr>
        <p:spPr>
          <a:xfrm>
            <a:off x="345281" y="846768"/>
            <a:ext cx="3139217" cy="908156"/>
          </a:xfrm>
        </p:spPr>
        <p:txBody>
          <a:bodyPr/>
          <a:lstStyle/>
          <a:p>
            <a:r>
              <a:rPr lang="en-GB" sz="2000" dirty="0"/>
              <a:t>Books which we study:</a:t>
            </a:r>
          </a:p>
        </p:txBody>
      </p:sp>
      <p:sp>
        <p:nvSpPr>
          <p:cNvPr id="11" name="Content Placeholder 10"/>
          <p:cNvSpPr>
            <a:spLocks noGrp="1"/>
          </p:cNvSpPr>
          <p:nvPr>
            <p:ph sz="half" idx="2"/>
          </p:nvPr>
        </p:nvSpPr>
        <p:spPr>
          <a:xfrm>
            <a:off x="345281" y="1984874"/>
            <a:ext cx="2622386" cy="3625298"/>
          </a:xfrm>
        </p:spPr>
        <p:txBody>
          <a:bodyPr>
            <a:normAutofit lnSpcReduction="10000"/>
          </a:bodyPr>
          <a:lstStyle/>
          <a:p>
            <a:r>
              <a:rPr lang="en-GB" dirty="0"/>
              <a:t>Nowhere Emporium </a:t>
            </a:r>
          </a:p>
          <a:p>
            <a:r>
              <a:rPr lang="en-GB" dirty="0"/>
              <a:t>Spider and the Fly</a:t>
            </a:r>
          </a:p>
          <a:p>
            <a:r>
              <a:rPr lang="en-GB" dirty="0"/>
              <a:t>The Works of William Shakespeare</a:t>
            </a:r>
          </a:p>
          <a:p>
            <a:pPr marL="0" indent="0">
              <a:buNone/>
            </a:pPr>
            <a:r>
              <a:rPr lang="en-GB" dirty="0"/>
              <a:t>Topics:</a:t>
            </a:r>
          </a:p>
          <a:p>
            <a:r>
              <a:rPr lang="en-GB" dirty="0"/>
              <a:t>The lost Kingdom of Benin (history)</a:t>
            </a:r>
          </a:p>
          <a:p>
            <a:r>
              <a:rPr lang="en-GB" dirty="0"/>
              <a:t>Climate Change and the Oceans (geography)</a:t>
            </a:r>
          </a:p>
        </p:txBody>
      </p:sp>
      <p:sp>
        <p:nvSpPr>
          <p:cNvPr id="12" name="Text Placeholder 9"/>
          <p:cNvSpPr>
            <a:spLocks noGrp="1"/>
          </p:cNvSpPr>
          <p:nvPr>
            <p:ph type="body" sz="quarter" idx="3"/>
          </p:nvPr>
        </p:nvSpPr>
        <p:spPr>
          <a:xfrm>
            <a:off x="5917191" y="4653136"/>
            <a:ext cx="3139217" cy="3900601"/>
          </a:xfrm>
        </p:spPr>
        <p:txBody>
          <a:bodyPr/>
          <a:lstStyle/>
          <a:p>
            <a:r>
              <a:rPr lang="en-GB" sz="3200" dirty="0"/>
              <a:t>Notable Dates:</a:t>
            </a:r>
          </a:p>
          <a:p>
            <a:pPr marL="342900" indent="-342900">
              <a:buFont typeface="Arial" panose="020B0604020202020204" pitchFamily="34" charset="0"/>
              <a:buChar char="•"/>
            </a:pPr>
            <a:r>
              <a:rPr lang="en-GB" sz="2400" dirty="0"/>
              <a:t>SATS (12</a:t>
            </a:r>
            <a:r>
              <a:rPr lang="en-GB" sz="2400" baseline="30000" dirty="0"/>
              <a:t>th</a:t>
            </a:r>
            <a:r>
              <a:rPr lang="en-GB" sz="2400" dirty="0"/>
              <a:t> May)</a:t>
            </a:r>
          </a:p>
          <a:p>
            <a:pPr marL="342900" indent="-342900">
              <a:buFont typeface="Arial" panose="020B0604020202020204" pitchFamily="34" charset="0"/>
              <a:buChar char="•"/>
            </a:pPr>
            <a:r>
              <a:rPr lang="en-GB" sz="2400" dirty="0"/>
              <a:t>Bikeability (23</a:t>
            </a:r>
            <a:r>
              <a:rPr lang="en-GB" sz="2400" baseline="30000" dirty="0"/>
              <a:t>rd</a:t>
            </a:r>
            <a:r>
              <a:rPr lang="en-GB" sz="2400" dirty="0"/>
              <a:t> June)</a:t>
            </a:r>
          </a:p>
          <a:p>
            <a:pPr marL="342900" indent="-342900">
              <a:buFont typeface="Arial" panose="020B0604020202020204" pitchFamily="34" charset="0"/>
              <a:buChar char="•"/>
            </a:pPr>
            <a:r>
              <a:rPr lang="en-GB" sz="2400" dirty="0"/>
              <a:t>Transition Days (June/July)</a:t>
            </a:r>
          </a:p>
          <a:p>
            <a:pPr marL="342900" indent="-342900">
              <a:buFont typeface="Arial" panose="020B0604020202020204" pitchFamily="34" charset="0"/>
              <a:buChar char="•"/>
            </a:pPr>
            <a:r>
              <a:rPr lang="en-GB" sz="2400" dirty="0"/>
              <a:t>Year 6 Performance July</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endParaRPr lang="en-GB" sz="3200" dirty="0"/>
          </a:p>
        </p:txBody>
      </p:sp>
      <p:sp>
        <p:nvSpPr>
          <p:cNvPr id="17" name="Title 8"/>
          <p:cNvSpPr txBox="1">
            <a:spLocks/>
          </p:cNvSpPr>
          <p:nvPr/>
        </p:nvSpPr>
        <p:spPr>
          <a:xfrm>
            <a:off x="899592" y="276795"/>
            <a:ext cx="6753382" cy="990600"/>
          </a:xfrm>
          <a:prstGeom prst="rect">
            <a:avLst/>
          </a:prstGeom>
        </p:spPr>
        <p:txBody>
          <a:bodyPr vert="horz" lIns="68580" tIns="34290" rIns="68580" bIns="3429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defTabSz="342900" fontAlgn="auto">
              <a:spcAft>
                <a:spcPts val="0"/>
              </a:spcAft>
            </a:pPr>
            <a:r>
              <a:rPr lang="en-GB" sz="3300" dirty="0">
                <a:solidFill>
                  <a:srgbClr val="90C226"/>
                </a:solidFill>
                <a:latin typeface="Trebuchet MS" panose="020B0603020202020204"/>
              </a:rPr>
              <a:t>Summer Term – Changing Climates</a:t>
            </a:r>
          </a:p>
        </p:txBody>
      </p:sp>
      <p:pic>
        <p:nvPicPr>
          <p:cNvPr id="5" name="Picture 4"/>
          <p:cNvPicPr>
            <a:picLocks noChangeAspect="1"/>
          </p:cNvPicPr>
          <p:nvPr/>
        </p:nvPicPr>
        <p:blipFill>
          <a:blip r:embed="rId2"/>
          <a:stretch>
            <a:fillRect/>
          </a:stretch>
        </p:blipFill>
        <p:spPr>
          <a:xfrm>
            <a:off x="4563467" y="4620763"/>
            <a:ext cx="1312043" cy="1978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Picture 1">
            <a:extLst>
              <a:ext uri="{FF2B5EF4-FFF2-40B4-BE49-F238E27FC236}">
                <a16:creationId xmlns:a16="http://schemas.microsoft.com/office/drawing/2014/main" id="{62CC2BEC-213A-8802-36FD-BF0EDEC0579E}"/>
              </a:ext>
            </a:extLst>
          </p:cNvPr>
          <p:cNvPicPr>
            <a:picLocks noChangeAspect="1"/>
          </p:cNvPicPr>
          <p:nvPr/>
        </p:nvPicPr>
        <p:blipFill>
          <a:blip r:embed="rId3"/>
          <a:stretch>
            <a:fillRect/>
          </a:stretch>
        </p:blipFill>
        <p:spPr>
          <a:xfrm>
            <a:off x="3199948" y="2974284"/>
            <a:ext cx="1819373" cy="1969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DDC78351-A4AE-D058-AA05-5747C6863B05}"/>
              </a:ext>
            </a:extLst>
          </p:cNvPr>
          <p:cNvPicPr>
            <a:picLocks noChangeAspect="1"/>
          </p:cNvPicPr>
          <p:nvPr/>
        </p:nvPicPr>
        <p:blipFill>
          <a:blip r:embed="rId4"/>
          <a:stretch>
            <a:fillRect/>
          </a:stretch>
        </p:blipFill>
        <p:spPr>
          <a:xfrm>
            <a:off x="4497403" y="1443719"/>
            <a:ext cx="1190625" cy="1809750"/>
          </a:xfrm>
          <a:prstGeom prst="rect">
            <a:avLst/>
          </a:prstGeom>
        </p:spPr>
      </p:pic>
    </p:spTree>
    <p:extLst>
      <p:ext uri="{BB962C8B-B14F-4D97-AF65-F5344CB8AC3E}">
        <p14:creationId xmlns:p14="http://schemas.microsoft.com/office/powerpoint/2010/main" val="3568572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70527" y="464986"/>
            <a:ext cx="6447501" cy="990600"/>
          </a:xfrm>
        </p:spPr>
        <p:txBody>
          <a:bodyPr>
            <a:normAutofit/>
          </a:bodyPr>
          <a:lstStyle/>
          <a:p>
            <a:pPr algn="ctr"/>
            <a:r>
              <a:rPr lang="en-GB" sz="4500" dirty="0"/>
              <a:t>Year 6 Expectations</a:t>
            </a:r>
          </a:p>
        </p:txBody>
      </p:sp>
      <p:pic>
        <p:nvPicPr>
          <p:cNvPr id="5" name="Picture 4"/>
          <p:cNvPicPr>
            <a:picLocks noChangeAspect="1"/>
          </p:cNvPicPr>
          <p:nvPr/>
        </p:nvPicPr>
        <p:blipFill rotWithShape="1">
          <a:blip r:embed="rId2"/>
          <a:srcRect l="12091" t="11132" r="12909" b="10899"/>
          <a:stretch/>
        </p:blipFill>
        <p:spPr>
          <a:xfrm>
            <a:off x="5606217" y="2204864"/>
            <a:ext cx="2906486" cy="2325188"/>
          </a:xfrm>
          <a:prstGeom prst="rect">
            <a:avLst/>
          </a:prstGeom>
          <a:ln w="38100" cap="sq">
            <a:solidFill>
              <a:schemeClr val="accent1"/>
            </a:solidFill>
            <a:prstDash val="solid"/>
            <a:miter lim="800000"/>
          </a:ln>
          <a:effectLst>
            <a:outerShdw blurRad="50800" dist="38100" dir="2700000" algn="tl" rotWithShape="0">
              <a:srgbClr val="000000">
                <a:alpha val="43000"/>
              </a:srgbClr>
            </a:outerShdw>
          </a:effectLst>
        </p:spPr>
      </p:pic>
      <p:sp>
        <p:nvSpPr>
          <p:cNvPr id="6" name="TextBox 5"/>
          <p:cNvSpPr txBox="1"/>
          <p:nvPr/>
        </p:nvSpPr>
        <p:spPr>
          <a:xfrm>
            <a:off x="5076056" y="4863831"/>
            <a:ext cx="3703320" cy="830997"/>
          </a:xfrm>
          <a:prstGeom prst="rect">
            <a:avLst/>
          </a:prstGeom>
          <a:ln w="57150"/>
        </p:spPr>
        <p:style>
          <a:lnRef idx="2">
            <a:schemeClr val="accent2"/>
          </a:lnRef>
          <a:fillRef idx="1">
            <a:schemeClr val="lt1"/>
          </a:fillRef>
          <a:effectRef idx="0">
            <a:schemeClr val="accent2"/>
          </a:effectRef>
          <a:fontRef idx="minor">
            <a:schemeClr val="dk1"/>
          </a:fontRef>
        </p:style>
        <p:txBody>
          <a:bodyPr wrap="square" rtlCol="0">
            <a:spAutoFit/>
          </a:bodyPr>
          <a:lstStyle/>
          <a:p>
            <a:pPr algn="ctr" defTabSz="342900" eaLnBrk="1" fontAlgn="auto" hangingPunct="1">
              <a:spcBef>
                <a:spcPts val="0"/>
              </a:spcBef>
              <a:spcAft>
                <a:spcPts val="0"/>
              </a:spcAft>
            </a:pPr>
            <a:r>
              <a:rPr lang="en-GB" sz="2400" dirty="0">
                <a:solidFill>
                  <a:prstClr val="black"/>
                </a:solidFill>
                <a:latin typeface="Trebuchet MS" panose="020B0603020202020204"/>
              </a:rPr>
              <a:t>PE Dates – Wednesday and Friday (outdoor)</a:t>
            </a:r>
          </a:p>
        </p:txBody>
      </p:sp>
      <p:sp>
        <p:nvSpPr>
          <p:cNvPr id="4" name="TextBox 3"/>
          <p:cNvSpPr txBox="1"/>
          <p:nvPr/>
        </p:nvSpPr>
        <p:spPr>
          <a:xfrm>
            <a:off x="251520" y="1455586"/>
            <a:ext cx="5184576"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Be organised and independent (secondary school preparation)</a:t>
            </a:r>
          </a:p>
          <a:p>
            <a:pPr marL="285750" indent="-285750">
              <a:buFont typeface="Arial" panose="020B0604020202020204" pitchFamily="34" charset="0"/>
              <a:buChar char="•"/>
            </a:pPr>
            <a:r>
              <a:rPr lang="en-GB" sz="2400" dirty="0"/>
              <a:t>School uniforms should be correct</a:t>
            </a:r>
          </a:p>
          <a:p>
            <a:pPr marL="285750" indent="-285750">
              <a:buFont typeface="Arial" panose="020B0604020202020204" pitchFamily="34" charset="0"/>
              <a:buChar char="•"/>
            </a:pPr>
            <a:r>
              <a:rPr lang="en-GB" sz="2400" dirty="0"/>
              <a:t>Home learning assigned on Friday and due by the following Friday (Seesaw and CGP books)</a:t>
            </a:r>
          </a:p>
          <a:p>
            <a:pPr marL="285750" indent="-285750">
              <a:buFont typeface="Arial" panose="020B0604020202020204" pitchFamily="34" charset="0"/>
              <a:buChar char="•"/>
            </a:pPr>
            <a:r>
              <a:rPr lang="en-GB" sz="2400" dirty="0"/>
              <a:t>Be prepared for lessons (supplies in pencil cases, silent reading books, etc.)</a:t>
            </a:r>
          </a:p>
          <a:p>
            <a:pPr marL="285750" indent="-285750">
              <a:buFont typeface="Arial" panose="020B0604020202020204" pitchFamily="34" charset="0"/>
              <a:buChar char="•"/>
            </a:pPr>
            <a:r>
              <a:rPr lang="en-GB" sz="2400" dirty="0"/>
              <a:t>A great effort from all TEAM</a:t>
            </a:r>
          </a:p>
          <a:p>
            <a:pPr marL="742950" lvl="1" indent="-285750">
              <a:buFont typeface="Arial" panose="020B0604020202020204" pitchFamily="34" charset="0"/>
              <a:buChar char="•"/>
            </a:pPr>
            <a:r>
              <a:rPr lang="en-GB" sz="2400" dirty="0"/>
              <a:t>Thinkers</a:t>
            </a:r>
          </a:p>
          <a:p>
            <a:pPr marL="742950" lvl="1" indent="-285750">
              <a:buFont typeface="Arial" panose="020B0604020202020204" pitchFamily="34" charset="0"/>
              <a:buChar char="•"/>
            </a:pPr>
            <a:r>
              <a:rPr lang="en-GB" sz="2400" dirty="0"/>
              <a:t>Explorers</a:t>
            </a:r>
          </a:p>
          <a:p>
            <a:pPr marL="742950" lvl="1" indent="-285750">
              <a:buFont typeface="Arial" panose="020B0604020202020204" pitchFamily="34" charset="0"/>
              <a:buChar char="•"/>
            </a:pPr>
            <a:r>
              <a:rPr lang="en-GB" sz="2400" dirty="0"/>
              <a:t>Motivators</a:t>
            </a:r>
          </a:p>
        </p:txBody>
      </p:sp>
    </p:spTree>
    <p:extLst>
      <p:ext uri="{BB962C8B-B14F-4D97-AF65-F5344CB8AC3E}">
        <p14:creationId xmlns:p14="http://schemas.microsoft.com/office/powerpoint/2010/main" val="875465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664F850-BA8B-47AE-B11A-225CAB8969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0" name="Straight Connector 9">
              <a:extLst>
                <a:ext uri="{FF2B5EF4-FFF2-40B4-BE49-F238E27FC236}">
                  <a16:creationId xmlns:a16="http://schemas.microsoft.com/office/drawing/2014/main" id="{634FC909-7343-4DEC-920F-098F56B476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4F22DB2-7E27-4CF7-8B17-254ECB9AE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C6E593B3-91A3-4687-8B8D-FE37A3714F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0C25B431-5C97-4B8D-B0A3-BFB8133C7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CA37B366-497E-4CB8-A678-A770CE2BD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CF707EDC-52B2-4D5C-8EC3-71C66EE8B3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BF8E2DE7-7466-4EDF-8D69-BCA91A88D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229C2E15-76CD-409E-9D6B-10DAD8881E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89A24369-AC96-4A98-AD98-47A7217EC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7D0DF9A3-4628-42F6-B0A4-44D97617E0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7459C506-5F4B-4B75-9218-C7C3F87FA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BC659EEB-C3AE-4544-8263-417009DCDF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24" name="Straight Connector 23">
              <a:extLst>
                <a:ext uri="{FF2B5EF4-FFF2-40B4-BE49-F238E27FC236}">
                  <a16:creationId xmlns:a16="http://schemas.microsoft.com/office/drawing/2014/main" id="{D99DB6C6-36F9-4576-A558-95153EADBE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694E7916-EDE4-4B50-A4A1-6B28FDD4D9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6F6CB7BB-4370-4173-97F8-F636C0F14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B0F590BB-1F51-4138-A2D4-2E483C84F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4A492863-9797-45A2-BAB3-514F10C5F2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7C1E33F6-6D0F-4ECF-92F4-6F71D8BAF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73EEEA64-7411-474B-BD0E-60C24B3F4E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4F82A6DD-92BB-4443-B5A5-05240DD55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79832BCB-1DCF-46AC-9FFA-170791668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34" name="Rectangle 33">
            <a:extLst>
              <a:ext uri="{FF2B5EF4-FFF2-40B4-BE49-F238E27FC236}">
                <a16:creationId xmlns:a16="http://schemas.microsoft.com/office/drawing/2014/main" id="{4E74DA95-CD7A-4D5E-9D27-67A759CE7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3" descr="Picture">
            <a:extLst>
              <a:ext uri="{FF2B5EF4-FFF2-40B4-BE49-F238E27FC236}">
                <a16:creationId xmlns:a16="http://schemas.microsoft.com/office/drawing/2014/main" id="{26C59006-0015-39DA-ACF6-A4B1F1FF475F}"/>
              </a:ext>
            </a:extLst>
          </p:cNvPr>
          <p:cNvPicPr>
            <a:picLocks noChangeAspect="1"/>
          </p:cNvPicPr>
          <p:nvPr/>
        </p:nvPicPr>
        <p:blipFill>
          <a:blip r:embed="rId2"/>
          <a:srcRect r="1523"/>
          <a:stretch>
            <a:fillRect/>
          </a:stretch>
        </p:blipFill>
        <p:spPr>
          <a:xfrm>
            <a:off x="1057925" y="1549939"/>
            <a:ext cx="3025365" cy="4602479"/>
          </a:xfrm>
          <a:prstGeom prst="rect">
            <a:avLst/>
          </a:prstGeom>
        </p:spPr>
      </p:pic>
      <p:cxnSp>
        <p:nvCxnSpPr>
          <p:cNvPr id="36" name="Straight Connector 35">
            <a:extLst>
              <a:ext uri="{FF2B5EF4-FFF2-40B4-BE49-F238E27FC236}">
                <a16:creationId xmlns:a16="http://schemas.microsoft.com/office/drawing/2014/main" id="{14AA3B5C-0C55-4FFF-9C45-8F9F7C074A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60978" y="1650669"/>
            <a:ext cx="0" cy="3431969"/>
          </a:xfrm>
          <a:prstGeom prst="line">
            <a:avLst/>
          </a:prstGeom>
        </p:spPr>
        <p:style>
          <a:lnRef idx="1">
            <a:schemeClr val="accent1"/>
          </a:lnRef>
          <a:fillRef idx="0">
            <a:schemeClr val="accent1"/>
          </a:fillRef>
          <a:effectRef idx="0">
            <a:schemeClr val="accent1"/>
          </a:effectRef>
          <a:fontRef idx="minor">
            <a:schemeClr val="tx1"/>
          </a:fontRef>
        </p:style>
      </p:cxnSp>
      <p:pic>
        <p:nvPicPr>
          <p:cNvPr id="4" name="Content Placeholder 6" descr="Picture">
            <a:extLst>
              <a:ext uri="{FF2B5EF4-FFF2-40B4-BE49-F238E27FC236}">
                <a16:creationId xmlns:a16="http://schemas.microsoft.com/office/drawing/2014/main" id="{D83DE1B1-27D0-14E5-5827-0F066F551184}"/>
              </a:ext>
            </a:extLst>
          </p:cNvPr>
          <p:cNvPicPr>
            <a:picLocks noChangeAspect="1"/>
          </p:cNvPicPr>
          <p:nvPr/>
        </p:nvPicPr>
        <p:blipFill>
          <a:blip r:embed="rId3"/>
          <a:stretch>
            <a:fillRect/>
          </a:stretch>
        </p:blipFill>
        <p:spPr>
          <a:xfrm>
            <a:off x="5038667" y="1585030"/>
            <a:ext cx="3072154" cy="4602479"/>
          </a:xfrm>
          <a:prstGeom prst="rect">
            <a:avLst/>
          </a:prstGeom>
        </p:spPr>
      </p:pic>
      <p:sp>
        <p:nvSpPr>
          <p:cNvPr id="5" name="Title 2">
            <a:extLst>
              <a:ext uri="{FF2B5EF4-FFF2-40B4-BE49-F238E27FC236}">
                <a16:creationId xmlns:a16="http://schemas.microsoft.com/office/drawing/2014/main" id="{4D510D7A-5C52-3656-07FA-8839D66F41ED}"/>
              </a:ext>
            </a:extLst>
          </p:cNvPr>
          <p:cNvSpPr>
            <a:spLocks noGrp="1"/>
          </p:cNvSpPr>
          <p:nvPr>
            <p:ph type="title"/>
          </p:nvPr>
        </p:nvSpPr>
        <p:spPr>
          <a:xfrm>
            <a:off x="783947" y="654101"/>
            <a:ext cx="7617897" cy="990600"/>
          </a:xfrm>
        </p:spPr>
        <p:txBody>
          <a:bodyPr>
            <a:noAutofit/>
          </a:bodyPr>
          <a:lstStyle/>
          <a:p>
            <a:pPr algn="ctr"/>
            <a:r>
              <a:rPr lang="en-GB" sz="2800" dirty="0"/>
              <a:t>Expectations for Holbrook Children</a:t>
            </a:r>
          </a:p>
        </p:txBody>
      </p:sp>
    </p:spTree>
    <p:extLst>
      <p:ext uri="{BB962C8B-B14F-4D97-AF65-F5344CB8AC3E}">
        <p14:creationId xmlns:p14="http://schemas.microsoft.com/office/powerpoint/2010/main" val="2289059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54" name="Group 1053">
            <a:extLst>
              <a:ext uri="{FF2B5EF4-FFF2-40B4-BE49-F238E27FC236}">
                <a16:creationId xmlns:a16="http://schemas.microsoft.com/office/drawing/2014/main" id="{D6280969-F024-466D-A1DB-4F848C51DE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032" name="Straight Connector 1031">
              <a:extLst>
                <a:ext uri="{FF2B5EF4-FFF2-40B4-BE49-F238E27FC236}">
                  <a16:creationId xmlns:a16="http://schemas.microsoft.com/office/drawing/2014/main" id="{63FDD802-E6D8-4979-A1B9-BA705AE4DA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BDE509DD-4B76-45F0-8144-02F1D7E1AE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34" name="Rectangle 23">
              <a:extLst>
                <a:ext uri="{FF2B5EF4-FFF2-40B4-BE49-F238E27FC236}">
                  <a16:creationId xmlns:a16="http://schemas.microsoft.com/office/drawing/2014/main" id="{FEAEFD53-0220-48B1-9EA8-3EAE151E8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25">
              <a:extLst>
                <a:ext uri="{FF2B5EF4-FFF2-40B4-BE49-F238E27FC236}">
                  <a16:creationId xmlns:a16="http://schemas.microsoft.com/office/drawing/2014/main" id="{92E7FABD-916D-4FF9-B5F3-44E53AFD39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6" name="Isosceles Triangle 1035">
              <a:extLst>
                <a:ext uri="{FF2B5EF4-FFF2-40B4-BE49-F238E27FC236}">
                  <a16:creationId xmlns:a16="http://schemas.microsoft.com/office/drawing/2014/main" id="{826F9772-AEFE-4C6D-82B6-1207069B86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27">
              <a:extLst>
                <a:ext uri="{FF2B5EF4-FFF2-40B4-BE49-F238E27FC236}">
                  <a16:creationId xmlns:a16="http://schemas.microsoft.com/office/drawing/2014/main" id="{ACFBF3A9-B76A-4B4B-B6D7-CA4651F5C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8" name="Rectangle 28">
              <a:extLst>
                <a:ext uri="{FF2B5EF4-FFF2-40B4-BE49-F238E27FC236}">
                  <a16:creationId xmlns:a16="http://schemas.microsoft.com/office/drawing/2014/main" id="{BF0FAA0A-B682-4A83-BDD8-BCE0AB41C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Rectangle 29">
              <a:extLst>
                <a:ext uri="{FF2B5EF4-FFF2-40B4-BE49-F238E27FC236}">
                  <a16:creationId xmlns:a16="http://schemas.microsoft.com/office/drawing/2014/main" id="{7874A013-E5E2-4AE1-8E93-029A2B41EB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0" name="Isosceles Triangle 1039">
              <a:extLst>
                <a:ext uri="{FF2B5EF4-FFF2-40B4-BE49-F238E27FC236}">
                  <a16:creationId xmlns:a16="http://schemas.microsoft.com/office/drawing/2014/main" id="{4355329E-E608-4F7A-B4EF-8FEF07D755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1" name="Isosceles Triangle 1040">
              <a:extLst>
                <a:ext uri="{FF2B5EF4-FFF2-40B4-BE49-F238E27FC236}">
                  <a16:creationId xmlns:a16="http://schemas.microsoft.com/office/drawing/2014/main" id="{53D9BFDF-B250-44FF-9BD7-C204EFBFC1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5" name="TextBox 4"/>
          <p:cNvSpPr txBox="1"/>
          <p:nvPr/>
        </p:nvSpPr>
        <p:spPr>
          <a:xfrm>
            <a:off x="3395190" y="1340769"/>
            <a:ext cx="5641305" cy="5429136"/>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p>
            <a:pPr marL="285750" indent="-285750" defTabSz="457200" eaLnBrk="1" hangingPunct="1">
              <a:lnSpc>
                <a:spcPct val="90000"/>
              </a:lnSpc>
              <a:spcBef>
                <a:spcPts val="1000"/>
              </a:spcBef>
              <a:spcAft>
                <a:spcPts val="0"/>
              </a:spcAft>
              <a:buClr>
                <a:schemeClr val="accent1"/>
              </a:buClr>
              <a:buSzPct val="80000"/>
              <a:buFont typeface="Wingdings 3" charset="2"/>
              <a:buChar char=""/>
            </a:pPr>
            <a:endParaRPr lang="en-US" sz="900" dirty="0">
              <a:solidFill>
                <a:schemeClr val="tx1">
                  <a:lumMod val="75000"/>
                  <a:lumOff val="25000"/>
                </a:schemeClr>
              </a:solidFill>
              <a:latin typeface="+mn-lt"/>
              <a:cs typeface="+mn-cs"/>
            </a:endParaRPr>
          </a:p>
          <a:p>
            <a:pPr marL="285750" indent="-285750" defTabSz="457200" eaLnBrk="1" hangingPunct="1">
              <a:lnSpc>
                <a:spcPct val="90000"/>
              </a:lnSpc>
              <a:spcBef>
                <a:spcPts val="1000"/>
              </a:spcBef>
              <a:spcAft>
                <a:spcPts val="0"/>
              </a:spcAft>
              <a:buClr>
                <a:schemeClr val="accent1"/>
              </a:buClr>
              <a:buSzPct val="80000"/>
              <a:buFont typeface="Wingdings 3" charset="2"/>
              <a:buChar char=""/>
            </a:pPr>
            <a:r>
              <a:rPr lang="en-US" sz="1600" dirty="0">
                <a:solidFill>
                  <a:schemeClr val="tx1">
                    <a:lumMod val="75000"/>
                    <a:lumOff val="25000"/>
                  </a:schemeClr>
                </a:solidFill>
                <a:latin typeface="+mn-lt"/>
                <a:cs typeface="+mn-cs"/>
              </a:rPr>
              <a:t>Set on Friday and due by the following Friday</a:t>
            </a:r>
          </a:p>
          <a:p>
            <a:pPr marL="285750" indent="-285750" defTabSz="457200" eaLnBrk="1" hangingPunct="1">
              <a:lnSpc>
                <a:spcPct val="90000"/>
              </a:lnSpc>
              <a:spcBef>
                <a:spcPts val="1000"/>
              </a:spcBef>
              <a:spcAft>
                <a:spcPts val="0"/>
              </a:spcAft>
              <a:buClr>
                <a:schemeClr val="accent1"/>
              </a:buClr>
              <a:buSzPct val="80000"/>
              <a:buFont typeface="Wingdings 3" charset="2"/>
              <a:buChar char=""/>
            </a:pPr>
            <a:r>
              <a:rPr lang="en-US" sz="1600" dirty="0">
                <a:solidFill>
                  <a:schemeClr val="tx1">
                    <a:lumMod val="75000"/>
                    <a:lumOff val="25000"/>
                  </a:schemeClr>
                </a:solidFill>
                <a:latin typeface="+mn-lt"/>
                <a:cs typeface="+mn-cs"/>
              </a:rPr>
              <a:t>Regular reading occurs at home, at least three times a week. This should be noted in their Reading Diaries and signed. Reading Diaries should be handed to their teacher on Friday morning.</a:t>
            </a:r>
          </a:p>
          <a:p>
            <a:pPr marL="285750" indent="-285750" defTabSz="457200" eaLnBrk="1" hangingPunct="1">
              <a:lnSpc>
                <a:spcPct val="90000"/>
              </a:lnSpc>
              <a:spcBef>
                <a:spcPts val="1000"/>
              </a:spcBef>
              <a:spcAft>
                <a:spcPts val="0"/>
              </a:spcAft>
              <a:buClr>
                <a:schemeClr val="accent1"/>
              </a:buClr>
              <a:buSzPct val="80000"/>
              <a:buFont typeface="Wingdings 3" charset="2"/>
              <a:buChar char=""/>
            </a:pPr>
            <a:r>
              <a:rPr lang="en-US" sz="1600" dirty="0">
                <a:solidFill>
                  <a:schemeClr val="tx1">
                    <a:lumMod val="75000"/>
                    <a:lumOff val="25000"/>
                  </a:schemeClr>
                </a:solidFill>
                <a:latin typeface="+mn-lt"/>
                <a:cs typeface="+mn-cs"/>
              </a:rPr>
              <a:t>This year we are would like to change the way that we set homework – previously, we used to offer SATs revision guides in the Spring term to help the children prepare but have had feedback that they are often unused and is a waste of money. So this year we are asking you to buy 3 CGP books at the start of the year and we will use these to set homework. </a:t>
            </a:r>
            <a:r>
              <a:rPr lang="en-US" sz="1600" dirty="0" err="1">
                <a:solidFill>
                  <a:schemeClr val="tx1">
                    <a:lumMod val="75000"/>
                    <a:lumOff val="25000"/>
                  </a:schemeClr>
                </a:solidFill>
                <a:latin typeface="+mn-lt"/>
                <a:cs typeface="+mn-cs"/>
              </a:rPr>
              <a:t>Mrs</a:t>
            </a:r>
            <a:r>
              <a:rPr lang="en-US" sz="1600" dirty="0">
                <a:solidFill>
                  <a:schemeClr val="tx1">
                    <a:lumMod val="75000"/>
                    <a:lumOff val="25000"/>
                  </a:schemeClr>
                </a:solidFill>
                <a:latin typeface="+mn-lt"/>
                <a:cs typeface="+mn-cs"/>
              </a:rPr>
              <a:t> Moloney is going to be sending a link around so these can be ordered. They would usually be 15 pound but when bought through the school we can get them for you for just 7.50! If you need support with these then please contact the class teacher. This will help to make homework: purposeful, easily accessed and easily tracked. We will begin this after Bowles so would ask that they are ordered before we return.</a:t>
            </a:r>
          </a:p>
        </p:txBody>
      </p:sp>
      <p:pic>
        <p:nvPicPr>
          <p:cNvPr id="1026" name="Picture 2" descr="EM6CUB25 - KS2 Year 6 English &amp; Maths Essentials Bundle (3 books)">
            <a:extLst>
              <a:ext uri="{FF2B5EF4-FFF2-40B4-BE49-F238E27FC236}">
                <a16:creationId xmlns:a16="http://schemas.microsoft.com/office/drawing/2014/main" id="{A4F9CA98-2F50-44ED-FC38-B768434ECF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8063" y="1774438"/>
            <a:ext cx="2568831" cy="3630857"/>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a:xfrm>
            <a:off x="3183205" y="140039"/>
            <a:ext cx="4108623" cy="1320800"/>
          </a:xfrm>
        </p:spPr>
        <p:txBody>
          <a:bodyPr vert="horz" lIns="91440" tIns="45720" rIns="91440" bIns="45720" rtlCol="0" anchor="ctr">
            <a:normAutofit/>
          </a:bodyPr>
          <a:lstStyle/>
          <a:p>
            <a:r>
              <a:rPr lang="en-US" dirty="0"/>
              <a:t>Home Learning</a:t>
            </a:r>
          </a:p>
        </p:txBody>
      </p:sp>
    </p:spTree>
    <p:extLst>
      <p:ext uri="{BB962C8B-B14F-4D97-AF65-F5344CB8AC3E}">
        <p14:creationId xmlns:p14="http://schemas.microsoft.com/office/powerpoint/2010/main" val="2125163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54" name="Group 4153">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4155" name="Straight Connector 4154">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156" name="Straight Connector 4155">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157"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58"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59" name="Isosceles Triangle 4158">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60"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61"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62"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63" name="Isosceles Triangle 4162">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64" name="Isosceles Triangle 4163">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4166" name="Rectangle 4165">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68" name="Group 4167">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4169" name="Straight Connector 4168">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170"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1"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2" name="Isosceles Triangle 4171">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3"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4"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5"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6" name="Isosceles Triangle 4175">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77" name="Isosceles Triangle 4176">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4179" name="Rectangle 4178">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107E932-E0CC-8CB8-1CCD-E041CBA1D365}"/>
              </a:ext>
            </a:extLst>
          </p:cNvPr>
          <p:cNvPicPr>
            <a:picLocks noChangeAspect="1"/>
          </p:cNvPicPr>
          <p:nvPr/>
        </p:nvPicPr>
        <p:blipFill>
          <a:blip r:embed="rId2"/>
          <a:stretch>
            <a:fillRect/>
          </a:stretch>
        </p:blipFill>
        <p:spPr>
          <a:xfrm>
            <a:off x="844731" y="1563201"/>
            <a:ext cx="7455945" cy="3727972"/>
          </a:xfrm>
          <a:prstGeom prst="rect">
            <a:avLst/>
          </a:prstGeom>
        </p:spPr>
      </p:pic>
    </p:spTree>
    <p:extLst>
      <p:ext uri="{BB962C8B-B14F-4D97-AF65-F5344CB8AC3E}">
        <p14:creationId xmlns:p14="http://schemas.microsoft.com/office/powerpoint/2010/main" val="1943437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Bottom bar.jpg">
            <a:extLst>
              <a:ext uri="{FF2B5EF4-FFF2-40B4-BE49-F238E27FC236}">
                <a16:creationId xmlns:a16="http://schemas.microsoft.com/office/drawing/2014/main" id="{B7274569-48B9-4BED-97E2-5198BF2AD5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itle 1">
            <a:extLst>
              <a:ext uri="{FF2B5EF4-FFF2-40B4-BE49-F238E27FC236}">
                <a16:creationId xmlns:a16="http://schemas.microsoft.com/office/drawing/2014/main" id="{28362A95-E2D9-42F8-A265-6DE9FED93744}"/>
              </a:ext>
            </a:extLst>
          </p:cNvPr>
          <p:cNvSpPr>
            <a:spLocks noGrp="1"/>
          </p:cNvSpPr>
          <p:nvPr>
            <p:ph type="ctrTitle"/>
          </p:nvPr>
        </p:nvSpPr>
        <p:spPr>
          <a:xfrm>
            <a:off x="684213" y="836613"/>
            <a:ext cx="7772400" cy="1470025"/>
          </a:xfrm>
        </p:spPr>
        <p:txBody>
          <a:bodyPr/>
          <a:lstStyle/>
          <a:p>
            <a:pPr eaLnBrk="1" hangingPunct="1"/>
            <a:r>
              <a:rPr lang="en-GB" altLang="en-US" sz="2800" b="1">
                <a:latin typeface="Tahoma" panose="020B0604030504040204" pitchFamily="34" charset="0"/>
              </a:rPr>
              <a:t>Holbrook Primary School</a:t>
            </a:r>
          </a:p>
        </p:txBody>
      </p:sp>
      <p:pic>
        <p:nvPicPr>
          <p:cNvPr id="4100" name="Picture 4" descr="Bowles panorama normal size">
            <a:extLst>
              <a:ext uri="{FF2B5EF4-FFF2-40B4-BE49-F238E27FC236}">
                <a16:creationId xmlns:a16="http://schemas.microsoft.com/office/drawing/2014/main" id="{320AF575-00F2-4785-877F-1658E71A06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49450"/>
            <a:ext cx="9144000" cy="299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6">
            <a:extLst>
              <a:ext uri="{FF2B5EF4-FFF2-40B4-BE49-F238E27FC236}">
                <a16:creationId xmlns:a16="http://schemas.microsoft.com/office/drawing/2014/main" id="{FF0F3ADD-F142-4D36-9E89-0A166A52221F}"/>
              </a:ext>
            </a:extLst>
          </p:cNvPr>
          <p:cNvSpPr txBox="1">
            <a:spLocks noChangeArrowheads="1"/>
          </p:cNvSpPr>
          <p:nvPr/>
        </p:nvSpPr>
        <p:spPr bwMode="auto">
          <a:xfrm>
            <a:off x="0" y="5068946"/>
            <a:ext cx="83533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800" b="1" dirty="0">
                <a:latin typeface="Tahoma" panose="020B0604030504040204" pitchFamily="34" charset="0"/>
              </a:rPr>
              <a:t>Year Six Outdoor Education Residential Visit</a:t>
            </a:r>
          </a:p>
          <a:p>
            <a:pPr algn="ctr" eaLnBrk="1" hangingPunct="1">
              <a:spcBef>
                <a:spcPct val="0"/>
              </a:spcBef>
              <a:buFontTx/>
              <a:buNone/>
            </a:pPr>
            <a:r>
              <a:rPr lang="en-GB" altLang="en-US" sz="2000" b="1" dirty="0">
                <a:latin typeface="Tahoma" panose="020B0604030504040204" pitchFamily="34" charset="0"/>
              </a:rPr>
              <a:t>September 15</a:t>
            </a:r>
            <a:r>
              <a:rPr lang="en-GB" altLang="en-US" sz="2000" b="1" baseline="30000" dirty="0">
                <a:latin typeface="Tahoma" panose="020B0604030504040204" pitchFamily="34" charset="0"/>
              </a:rPr>
              <a:t>th</a:t>
            </a:r>
            <a:r>
              <a:rPr lang="en-GB" altLang="en-US" sz="2000" b="1" dirty="0">
                <a:latin typeface="Tahoma" panose="020B0604030504040204" pitchFamily="34" charset="0"/>
              </a:rPr>
              <a:t> – 19th 2025</a:t>
            </a:r>
            <a:endParaRPr lang="en-US" altLang="en-US" sz="2000" b="1" dirty="0">
              <a:latin typeface="Tahoma" panose="020B0604030504040204" pitchFamily="34" charset="0"/>
            </a:endParaRPr>
          </a:p>
        </p:txBody>
      </p:sp>
      <p:pic>
        <p:nvPicPr>
          <p:cNvPr id="4102" name="Picture 9" descr="Bowles logo Black on white background grey strap">
            <a:extLst>
              <a:ext uri="{FF2B5EF4-FFF2-40B4-BE49-F238E27FC236}">
                <a16:creationId xmlns:a16="http://schemas.microsoft.com/office/drawing/2014/main" id="{9D61B35C-0112-40DC-B3F7-4A3F0D3589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875" y="71438"/>
            <a:ext cx="313372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11" descr="\\h-server\srochester$\My Pictures\School logo.bmp">
            <a:extLst>
              <a:ext uri="{FF2B5EF4-FFF2-40B4-BE49-F238E27FC236}">
                <a16:creationId xmlns:a16="http://schemas.microsoft.com/office/drawing/2014/main" id="{C06D9C6E-8298-46B7-9F6E-3137E27946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75845" b="73009"/>
          <a:stretch>
            <a:fillRect/>
          </a:stretch>
        </p:blipFill>
        <p:spPr bwMode="auto">
          <a:xfrm>
            <a:off x="6804025" y="333375"/>
            <a:ext cx="1884363" cy="11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extBox 4">
            <a:extLst>
              <a:ext uri="{FF2B5EF4-FFF2-40B4-BE49-F238E27FC236}">
                <a16:creationId xmlns:a16="http://schemas.microsoft.com/office/drawing/2014/main" id="{4FCCFA0F-0061-4E25-9285-9016E46C21B9}"/>
              </a:ext>
            </a:extLst>
          </p:cNvPr>
          <p:cNvSpPr txBox="1">
            <a:spLocks noChangeArrowheads="1"/>
          </p:cNvSpPr>
          <p:nvPr/>
        </p:nvSpPr>
        <p:spPr bwMode="auto">
          <a:xfrm>
            <a:off x="392906" y="5317240"/>
            <a:ext cx="8408194" cy="7448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spcAft>
                <a:spcPts val="600"/>
              </a:spcAft>
              <a:buNone/>
            </a:pPr>
            <a:r>
              <a:rPr lang="en-US" altLang="en-US" sz="3100" dirty="0">
                <a:solidFill>
                  <a:schemeClr val="tx1">
                    <a:lumMod val="85000"/>
                    <a:lumOff val="15000"/>
                  </a:schemeClr>
                </a:solidFill>
                <a:latin typeface="+mj-lt"/>
                <a:ea typeface="+mj-ea"/>
                <a:cs typeface="+mj-cs"/>
              </a:rPr>
              <a:t>Year 6 at Bowles in 2024</a:t>
            </a: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group of people posing for a photo&#10;&#10;AI-generated content may be incorrect.">
            <a:extLst>
              <a:ext uri="{FF2B5EF4-FFF2-40B4-BE49-F238E27FC236}">
                <a16:creationId xmlns:a16="http://schemas.microsoft.com/office/drawing/2014/main" id="{2684CFD5-37EE-3300-E88E-DDA27FE62F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7855"/>
            <a:ext cx="9144000" cy="334229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3" descr="Screen Clipping">
            <a:extLst>
              <a:ext uri="{FF2B5EF4-FFF2-40B4-BE49-F238E27FC236}">
                <a16:creationId xmlns:a16="http://schemas.microsoft.com/office/drawing/2014/main" id="{1747D2D9-CD4B-4C82-9C74-DCB911682444}"/>
              </a:ext>
            </a:extLst>
          </p:cNvPr>
          <p:cNvPicPr>
            <a:picLocks noChangeAspect="1"/>
          </p:cNvPicPr>
          <p:nvPr/>
        </p:nvPicPr>
        <p:blipFill rotWithShape="1">
          <a:blip r:embed="rId2">
            <a:extLst>
              <a:ext uri="{28A0092B-C50C-407E-A947-70E740481C1C}">
                <a14:useLocalDpi xmlns:a14="http://schemas.microsoft.com/office/drawing/2010/main" val="0"/>
              </a:ext>
            </a:extLst>
          </a:blip>
          <a:srcRect l="3000"/>
          <a:stretch/>
        </p:blipFill>
        <p:spPr bwMode="auto">
          <a:xfrm>
            <a:off x="20" y="10"/>
            <a:ext cx="9143980"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Rectangle 7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9144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1" name="TextBox 4">
            <a:extLst>
              <a:ext uri="{FF2B5EF4-FFF2-40B4-BE49-F238E27FC236}">
                <a16:creationId xmlns:a16="http://schemas.microsoft.com/office/drawing/2014/main" id="{5775577F-85C5-4E33-8EFC-8A0FCFF55155}"/>
              </a:ext>
            </a:extLst>
          </p:cNvPr>
          <p:cNvSpPr txBox="1">
            <a:spLocks noChangeArrowheads="1"/>
          </p:cNvSpPr>
          <p:nvPr/>
        </p:nvSpPr>
        <p:spPr bwMode="auto">
          <a:xfrm>
            <a:off x="392906" y="5317240"/>
            <a:ext cx="8408194" cy="7448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spcAft>
                <a:spcPts val="600"/>
              </a:spcAft>
              <a:buNone/>
            </a:pPr>
            <a:r>
              <a:rPr lang="en-US" altLang="en-US" sz="3100">
                <a:solidFill>
                  <a:schemeClr val="tx1">
                    <a:lumMod val="85000"/>
                    <a:lumOff val="15000"/>
                  </a:schemeClr>
                </a:solidFill>
                <a:latin typeface="+mj-lt"/>
                <a:ea typeface="+mj-ea"/>
                <a:cs typeface="+mj-cs"/>
              </a:rPr>
              <a:t>32 miles, 1 hour travelling time</a:t>
            </a:r>
          </a:p>
        </p:txBody>
      </p:sp>
      <p:cxnSp>
        <p:nvCxnSpPr>
          <p:cNvPr id="74" name="Straight Connector 7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9144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5" descr="Bottom bar.jpg">
            <a:extLst>
              <a:ext uri="{FF2B5EF4-FFF2-40B4-BE49-F238E27FC236}">
                <a16:creationId xmlns:a16="http://schemas.microsoft.com/office/drawing/2014/main" id="{3022360E-C496-40F1-9F8D-CD78A5D49D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86250"/>
            <a:ext cx="9144000" cy="262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8" descr="centre sketch with photos">
            <a:extLst>
              <a:ext uri="{FF2B5EF4-FFF2-40B4-BE49-F238E27FC236}">
                <a16:creationId xmlns:a16="http://schemas.microsoft.com/office/drawing/2014/main" id="{A84E0EC7-A1BC-48D7-8E44-922C04A048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82763" y="733425"/>
            <a:ext cx="5813425" cy="540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7">
            <a:extLst>
              <a:ext uri="{FF2B5EF4-FFF2-40B4-BE49-F238E27FC236}">
                <a16:creationId xmlns:a16="http://schemas.microsoft.com/office/drawing/2014/main" id="{D8A9C177-6F6D-4C31-BF5A-7627CC9F4AD9}"/>
              </a:ext>
            </a:extLst>
          </p:cNvPr>
          <p:cNvSpPr txBox="1">
            <a:spLocks noChangeArrowheads="1"/>
          </p:cNvSpPr>
          <p:nvPr/>
        </p:nvSpPr>
        <p:spPr bwMode="auto">
          <a:xfrm>
            <a:off x="3924300" y="285750"/>
            <a:ext cx="3671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GB" altLang="en-US" sz="2400">
                <a:solidFill>
                  <a:srgbClr val="34647E"/>
                </a:solidFill>
                <a:latin typeface="Optima" pitchFamily="34" charset="0"/>
              </a:rPr>
              <a:t>Bowles at a glance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Bottom bar.jpg">
            <a:extLst>
              <a:ext uri="{FF2B5EF4-FFF2-40B4-BE49-F238E27FC236}">
                <a16:creationId xmlns:a16="http://schemas.microsoft.com/office/drawing/2014/main" id="{0397A7B3-5066-4E66-AD39-BB0E1822A0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4">
            <a:extLst>
              <a:ext uri="{FF2B5EF4-FFF2-40B4-BE49-F238E27FC236}">
                <a16:creationId xmlns:a16="http://schemas.microsoft.com/office/drawing/2014/main" id="{AD5F520C-2437-4F7F-9E42-C8DE8F0C7496}"/>
              </a:ext>
            </a:extLst>
          </p:cNvPr>
          <p:cNvSpPr>
            <a:spLocks noChangeArrowheads="1"/>
          </p:cNvSpPr>
          <p:nvPr/>
        </p:nvSpPr>
        <p:spPr bwMode="auto">
          <a:xfrm>
            <a:off x="-180975" y="887413"/>
            <a:ext cx="8785225" cy="529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spcBef>
                <a:spcPct val="0"/>
              </a:spcBef>
              <a:buFont typeface="Arial" panose="020B0604020202020204" pitchFamily="34" charset="0"/>
              <a:buNone/>
            </a:pPr>
            <a:r>
              <a:rPr lang="en-GB" altLang="en-US" sz="2400" b="1">
                <a:solidFill>
                  <a:srgbClr val="34647E"/>
                </a:solidFill>
                <a:latin typeface="Optima" pitchFamily="34" charset="0"/>
                <a:sym typeface="Symbol" panose="05050102010706020507" pitchFamily="18" charset="2"/>
              </a:rPr>
              <a:t>On site at Bowles</a:t>
            </a:r>
            <a:endParaRPr lang="en-GB" altLang="en-US" sz="2000">
              <a:solidFill>
                <a:srgbClr val="34647E"/>
              </a:solidFill>
              <a:latin typeface="Optima" pitchFamily="34" charset="0"/>
            </a:endParaRPr>
          </a:p>
          <a:p>
            <a:pPr lvl="1" eaLnBrk="1" hangingPunct="1">
              <a:spcBef>
                <a:spcPct val="0"/>
              </a:spcBef>
              <a:buFont typeface="Arial" panose="020B0604020202020204" pitchFamily="34" charset="0"/>
              <a:buNone/>
            </a:pPr>
            <a:endParaRPr lang="en-GB" altLang="en-US" sz="2000">
              <a:solidFill>
                <a:srgbClr val="34647E"/>
              </a:solidFill>
              <a:latin typeface="Optima" pitchFamily="34" charset="0"/>
            </a:endParaRPr>
          </a:p>
          <a:p>
            <a:pPr lvl="1" eaLnBrk="1" hangingPunct="1">
              <a:spcBef>
                <a:spcPct val="0"/>
              </a:spcBef>
              <a:buFont typeface="Arial" panose="020B0604020202020204" pitchFamily="34" charset="0"/>
              <a:buChar char="•"/>
            </a:pPr>
            <a:r>
              <a:rPr lang="en-GB" altLang="en-US" sz="2400">
                <a:latin typeface="Tahoma" panose="020B0604030504040204" pitchFamily="34" charset="0"/>
              </a:rPr>
              <a:t>A centrally heated modern dormitory </a:t>
            </a:r>
          </a:p>
          <a:p>
            <a:pPr lvl="1" eaLnBrk="1" hangingPunct="1">
              <a:spcBef>
                <a:spcPct val="0"/>
              </a:spcBef>
              <a:buFont typeface="Arial" panose="020B0604020202020204" pitchFamily="34" charset="0"/>
              <a:buChar char="•"/>
            </a:pPr>
            <a:r>
              <a:rPr lang="en-GB" altLang="en-US" sz="2400">
                <a:latin typeface="Tahoma" panose="020B0604030504040204" pitchFamily="34" charset="0"/>
              </a:rPr>
              <a:t>Two dry ski slopes</a:t>
            </a:r>
          </a:p>
          <a:p>
            <a:pPr lvl="1" eaLnBrk="1" hangingPunct="1">
              <a:spcBef>
                <a:spcPct val="0"/>
              </a:spcBef>
              <a:buFont typeface="Arial" panose="020B0604020202020204" pitchFamily="34" charset="0"/>
              <a:buChar char="•"/>
            </a:pPr>
            <a:r>
              <a:rPr lang="en-GB" altLang="en-US" sz="2400">
                <a:latin typeface="Tahoma" panose="020B0604030504040204" pitchFamily="34" charset="0"/>
              </a:rPr>
              <a:t>Indoor heated swimming pool </a:t>
            </a:r>
          </a:p>
          <a:p>
            <a:pPr lvl="1" eaLnBrk="1" hangingPunct="1">
              <a:spcBef>
                <a:spcPct val="0"/>
              </a:spcBef>
              <a:buFont typeface="Arial" panose="020B0604020202020204" pitchFamily="34" charset="0"/>
              <a:buChar char="•"/>
            </a:pPr>
            <a:r>
              <a:rPr lang="en-GB" altLang="en-US" sz="2400">
                <a:latin typeface="Tahoma" panose="020B0604030504040204" pitchFamily="34" charset="0"/>
              </a:rPr>
              <a:t>Several ropes courses</a:t>
            </a:r>
          </a:p>
          <a:p>
            <a:pPr lvl="1" eaLnBrk="1" hangingPunct="1">
              <a:spcBef>
                <a:spcPct val="0"/>
              </a:spcBef>
              <a:buFont typeface="Arial" panose="020B0604020202020204" pitchFamily="34" charset="0"/>
              <a:buChar char="•"/>
            </a:pPr>
            <a:r>
              <a:rPr lang="en-GB" altLang="en-US" sz="2400">
                <a:latin typeface="Tahoma" panose="020B0604030504040204" pitchFamily="34" charset="0"/>
              </a:rPr>
              <a:t>Safety and wet weather equipment </a:t>
            </a:r>
          </a:p>
          <a:p>
            <a:pPr lvl="1" eaLnBrk="1" hangingPunct="1">
              <a:spcBef>
                <a:spcPct val="0"/>
              </a:spcBef>
              <a:buFont typeface="Arial" panose="020B0604020202020204" pitchFamily="34" charset="0"/>
              <a:buChar char="•"/>
            </a:pPr>
            <a:r>
              <a:rPr lang="en-GB" altLang="en-US" sz="2400">
                <a:latin typeface="Tahoma" panose="020B0604030504040204" pitchFamily="34" charset="0"/>
              </a:rPr>
              <a:t>And its very own 130 million year old sandstone outcrop!</a:t>
            </a:r>
          </a:p>
          <a:p>
            <a:pPr lvl="1" eaLnBrk="1" hangingPunct="1">
              <a:spcBef>
                <a:spcPct val="0"/>
              </a:spcBef>
              <a:buFont typeface="Arial" panose="020B0604020202020204" pitchFamily="34" charset="0"/>
              <a:buChar char="•"/>
            </a:pPr>
            <a:endParaRPr lang="en-GB" altLang="en-US" sz="2000">
              <a:latin typeface="Tahoma" panose="020B0604030504040204" pitchFamily="34" charset="0"/>
            </a:endParaRPr>
          </a:p>
          <a:p>
            <a:pPr lvl="1" eaLnBrk="1" hangingPunct="1">
              <a:spcBef>
                <a:spcPct val="0"/>
              </a:spcBef>
              <a:buFontTx/>
              <a:buNone/>
            </a:pPr>
            <a:r>
              <a:rPr lang="en-GB" altLang="en-US" sz="2400" b="1">
                <a:solidFill>
                  <a:schemeClr val="tx2"/>
                </a:solidFill>
                <a:latin typeface="Optima" pitchFamily="34" charset="0"/>
              </a:rPr>
              <a:t>Off site activities</a:t>
            </a:r>
            <a:r>
              <a:rPr lang="en-GB" altLang="en-US" sz="2000">
                <a:latin typeface="Tahoma" panose="020B0604030504040204" pitchFamily="34" charset="0"/>
              </a:rPr>
              <a:t>:</a:t>
            </a:r>
          </a:p>
          <a:p>
            <a:pPr lvl="1" eaLnBrk="1" hangingPunct="1">
              <a:spcBef>
                <a:spcPct val="0"/>
              </a:spcBef>
              <a:buFontTx/>
              <a:buNone/>
            </a:pPr>
            <a:endParaRPr lang="en-GB" altLang="en-US" sz="2000">
              <a:latin typeface="Tahoma" panose="020B0604030504040204" pitchFamily="34" charset="0"/>
            </a:endParaRPr>
          </a:p>
          <a:p>
            <a:pPr lvl="1" eaLnBrk="1" hangingPunct="1">
              <a:spcBef>
                <a:spcPct val="0"/>
              </a:spcBef>
              <a:buFont typeface="Arial" panose="020B0604020202020204" pitchFamily="34" charset="0"/>
              <a:buChar char="•"/>
            </a:pPr>
            <a:r>
              <a:rPr lang="en-GB" altLang="en-US" sz="2400">
                <a:latin typeface="Tahoma" panose="020B0604030504040204" pitchFamily="34" charset="0"/>
              </a:rPr>
              <a:t>Harrisons rocks</a:t>
            </a:r>
          </a:p>
          <a:p>
            <a:pPr lvl="1" eaLnBrk="1" hangingPunct="1">
              <a:spcBef>
                <a:spcPct val="0"/>
              </a:spcBef>
              <a:buFont typeface="Arial" panose="020B0604020202020204" pitchFamily="34" charset="0"/>
              <a:buChar char="•"/>
            </a:pPr>
            <a:r>
              <a:rPr lang="en-GB" altLang="en-US" sz="2400">
                <a:latin typeface="Tahoma" panose="020B0604030504040204" pitchFamily="34" charset="0"/>
              </a:rPr>
              <a:t>Kayaking on the River Medway</a:t>
            </a:r>
            <a:endParaRPr lang="en-GB" altLang="en-US" sz="2000">
              <a:latin typeface="Tahoma" panose="020B0604030504040204" pitchFamily="34" charset="0"/>
            </a:endParaRPr>
          </a:p>
          <a:p>
            <a:pPr lvl="1" eaLnBrk="1" hangingPunct="1">
              <a:spcBef>
                <a:spcPct val="0"/>
              </a:spcBef>
              <a:buFont typeface="Arial" panose="020B0604020202020204" pitchFamily="34" charset="0"/>
              <a:buChar char="•"/>
            </a:pPr>
            <a:endParaRPr lang="en-GB" altLang="en-US" sz="2000">
              <a:latin typeface="Tahoma" panose="020B0604030504040204" pitchFamily="34" charset="0"/>
            </a:endParaRPr>
          </a:p>
          <a:p>
            <a:pPr lvl="1" eaLnBrk="1" hangingPunct="1">
              <a:spcBef>
                <a:spcPct val="0"/>
              </a:spcBef>
              <a:buFont typeface="Arial" panose="020B0604020202020204" pitchFamily="34" charset="0"/>
              <a:buNone/>
            </a:pPr>
            <a:endParaRPr lang="en-GB" altLang="en-US" sz="1800">
              <a:latin typeface="Arial" panose="020B0604020202020204" pitchFamily="34" charset="0"/>
            </a:endParaRPr>
          </a:p>
        </p:txBody>
      </p:sp>
      <p:pic>
        <p:nvPicPr>
          <p:cNvPr id="10244" name="Picture 8" descr="photoshoot033">
            <a:extLst>
              <a:ext uri="{FF2B5EF4-FFF2-40B4-BE49-F238E27FC236}">
                <a16:creationId xmlns:a16="http://schemas.microsoft.com/office/drawing/2014/main" id="{322DAB6F-8E9A-45FB-9F71-2387209AE1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963" y="188913"/>
            <a:ext cx="3132137"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Bottom bar.jpg">
            <a:extLst>
              <a:ext uri="{FF2B5EF4-FFF2-40B4-BE49-F238E27FC236}">
                <a16:creationId xmlns:a16="http://schemas.microsoft.com/office/drawing/2014/main" id="{2CD7AE21-EE20-4247-A1ED-2FEBC8D251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4" descr="Dormitory1">
            <a:extLst>
              <a:ext uri="{FF2B5EF4-FFF2-40B4-BE49-F238E27FC236}">
                <a16:creationId xmlns:a16="http://schemas.microsoft.com/office/drawing/2014/main" id="{10F6EDF6-985A-4383-AB1D-89A76FBD76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125538"/>
            <a:ext cx="5184775"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8">
            <a:extLst>
              <a:ext uri="{FF2B5EF4-FFF2-40B4-BE49-F238E27FC236}">
                <a16:creationId xmlns:a16="http://schemas.microsoft.com/office/drawing/2014/main" id="{94E1FFC9-90DC-4F2A-804D-848B51ED5ABE}"/>
              </a:ext>
            </a:extLst>
          </p:cNvPr>
          <p:cNvSpPr>
            <a:spLocks noChangeArrowheads="1"/>
          </p:cNvSpPr>
          <p:nvPr/>
        </p:nvSpPr>
        <p:spPr bwMode="auto">
          <a:xfrm>
            <a:off x="250825" y="5286375"/>
            <a:ext cx="35242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solidFill>
                  <a:srgbClr val="660033"/>
                </a:solidFill>
                <a:latin typeface="Optima" pitchFamily="34" charset="0"/>
              </a:rPr>
              <a:t>Modern Accommodation</a:t>
            </a:r>
          </a:p>
        </p:txBody>
      </p:sp>
      <p:sp>
        <p:nvSpPr>
          <p:cNvPr id="12293" name="Rectangle 9">
            <a:extLst>
              <a:ext uri="{FF2B5EF4-FFF2-40B4-BE49-F238E27FC236}">
                <a16:creationId xmlns:a16="http://schemas.microsoft.com/office/drawing/2014/main" id="{B4DC26CE-A70D-40B3-813A-A2293E51A3BB}"/>
              </a:ext>
            </a:extLst>
          </p:cNvPr>
          <p:cNvSpPr>
            <a:spLocks noChangeArrowheads="1"/>
          </p:cNvSpPr>
          <p:nvPr/>
        </p:nvSpPr>
        <p:spPr bwMode="auto">
          <a:xfrm>
            <a:off x="5435600" y="620713"/>
            <a:ext cx="2952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en-GB" altLang="en-US" sz="2400" b="1">
                <a:solidFill>
                  <a:srgbClr val="660033"/>
                </a:solidFill>
                <a:latin typeface="Optima" pitchFamily="34" charset="0"/>
              </a:rPr>
              <a:t>Healthy Meals</a:t>
            </a:r>
          </a:p>
        </p:txBody>
      </p:sp>
      <p:sp>
        <p:nvSpPr>
          <p:cNvPr id="12294" name="Rectangle 13">
            <a:extLst>
              <a:ext uri="{FF2B5EF4-FFF2-40B4-BE49-F238E27FC236}">
                <a16:creationId xmlns:a16="http://schemas.microsoft.com/office/drawing/2014/main" id="{84DFB474-10B7-424B-BF27-E1ED0A84B209}"/>
              </a:ext>
            </a:extLst>
          </p:cNvPr>
          <p:cNvSpPr>
            <a:spLocks noChangeArrowheads="1"/>
          </p:cNvSpPr>
          <p:nvPr/>
        </p:nvSpPr>
        <p:spPr bwMode="auto">
          <a:xfrm>
            <a:off x="395288" y="1125538"/>
            <a:ext cx="5113337" cy="4175125"/>
          </a:xfrm>
          <a:prstGeom prst="rect">
            <a:avLst/>
          </a:prstGeom>
          <a:noFill/>
          <a:ln w="38100">
            <a:solidFill>
              <a:srgbClr val="808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2295" name="Rectangle 14">
            <a:extLst>
              <a:ext uri="{FF2B5EF4-FFF2-40B4-BE49-F238E27FC236}">
                <a16:creationId xmlns:a16="http://schemas.microsoft.com/office/drawing/2014/main" id="{B25476F2-8B1C-4D5F-9649-FC0F3FB38264}"/>
              </a:ext>
            </a:extLst>
          </p:cNvPr>
          <p:cNvSpPr>
            <a:spLocks noChangeArrowheads="1"/>
          </p:cNvSpPr>
          <p:nvPr/>
        </p:nvSpPr>
        <p:spPr bwMode="auto">
          <a:xfrm>
            <a:off x="5508625" y="1125538"/>
            <a:ext cx="2879725" cy="2087562"/>
          </a:xfrm>
          <a:prstGeom prst="rect">
            <a:avLst/>
          </a:prstGeom>
          <a:noFill/>
          <a:ln w="38100">
            <a:solidFill>
              <a:srgbClr val="808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2296" name="Rectangle 15">
            <a:extLst>
              <a:ext uri="{FF2B5EF4-FFF2-40B4-BE49-F238E27FC236}">
                <a16:creationId xmlns:a16="http://schemas.microsoft.com/office/drawing/2014/main" id="{169B7FFB-B45B-4D93-BEE7-A2486A792740}"/>
              </a:ext>
            </a:extLst>
          </p:cNvPr>
          <p:cNvSpPr>
            <a:spLocks noChangeArrowheads="1"/>
          </p:cNvSpPr>
          <p:nvPr/>
        </p:nvSpPr>
        <p:spPr bwMode="auto">
          <a:xfrm>
            <a:off x="5508625" y="3213100"/>
            <a:ext cx="2879725" cy="2087563"/>
          </a:xfrm>
          <a:prstGeom prst="rect">
            <a:avLst/>
          </a:prstGeom>
          <a:noFill/>
          <a:ln w="38100">
            <a:solidFill>
              <a:srgbClr val="808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latin typeface="Arial" panose="020B0604020202020204" pitchFamily="34" charset="0"/>
            </a:endParaRPr>
          </a:p>
        </p:txBody>
      </p:sp>
      <p:pic>
        <p:nvPicPr>
          <p:cNvPr id="12297" name="Picture 1" descr="Screen Clipping">
            <a:extLst>
              <a:ext uri="{FF2B5EF4-FFF2-40B4-BE49-F238E27FC236}">
                <a16:creationId xmlns:a16="http://schemas.microsoft.com/office/drawing/2014/main" id="{6EDA5E36-86B4-4421-B35C-528E34536DE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35588" y="1044575"/>
            <a:ext cx="3052762" cy="214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2" descr="Screen Clipping">
            <a:extLst>
              <a:ext uri="{FF2B5EF4-FFF2-40B4-BE49-F238E27FC236}">
                <a16:creationId xmlns:a16="http://schemas.microsoft.com/office/drawing/2014/main" id="{00555382-C4A9-4ADE-BB88-3D01F66E8D0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89588" y="3330575"/>
            <a:ext cx="2798762"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0" name="TextBox 6">
            <a:extLst>
              <a:ext uri="{FF2B5EF4-FFF2-40B4-BE49-F238E27FC236}">
                <a16:creationId xmlns:a16="http://schemas.microsoft.com/office/drawing/2014/main" id="{EA80FF53-5950-4927-A363-D0D2332154A3}"/>
              </a:ext>
            </a:extLst>
          </p:cNvPr>
          <p:cNvSpPr txBox="1">
            <a:spLocks noChangeArrowheads="1"/>
          </p:cNvSpPr>
          <p:nvPr/>
        </p:nvSpPr>
        <p:spPr bwMode="auto">
          <a:xfrm>
            <a:off x="628650" y="365125"/>
            <a:ext cx="4375398" cy="19380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spcAft>
                <a:spcPts val="600"/>
              </a:spcAft>
              <a:buNone/>
            </a:pPr>
            <a:r>
              <a:rPr lang="en-US" altLang="en-US" sz="4400" b="1" kern="1200" dirty="0">
                <a:solidFill>
                  <a:schemeClr val="tx1"/>
                </a:solidFill>
                <a:latin typeface="+mj-lt"/>
                <a:ea typeface="+mj-ea"/>
                <a:cs typeface="+mj-cs"/>
              </a:rPr>
              <a:t>Dormitory Accommodation</a:t>
            </a:r>
          </a:p>
        </p:txBody>
      </p:sp>
      <p:sp>
        <p:nvSpPr>
          <p:cNvPr id="14339" name="Rectangle 4">
            <a:extLst>
              <a:ext uri="{FF2B5EF4-FFF2-40B4-BE49-F238E27FC236}">
                <a16:creationId xmlns:a16="http://schemas.microsoft.com/office/drawing/2014/main" id="{303D1B12-3A03-4E05-931E-48A35F87963E}"/>
              </a:ext>
            </a:extLst>
          </p:cNvPr>
          <p:cNvSpPr>
            <a:spLocks noChangeArrowheads="1"/>
          </p:cNvSpPr>
          <p:nvPr/>
        </p:nvSpPr>
        <p:spPr bwMode="auto">
          <a:xfrm>
            <a:off x="628650" y="2482589"/>
            <a:ext cx="2862072" cy="369437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444500" indent="-2651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104 beds over two floors </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7 beds per room</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Separate teachers’ bedrooms and showers</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Securely locked overnight </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Some sharing with another school, but in a separate area.</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Bowles instructors live onsite and are on call through the night</a:t>
            </a:r>
          </a:p>
        </p:txBody>
      </p:sp>
      <p:pic>
        <p:nvPicPr>
          <p:cNvPr id="14341" name="Picture 10" descr="dorm2">
            <a:extLst>
              <a:ext uri="{FF2B5EF4-FFF2-40B4-BE49-F238E27FC236}">
                <a16:creationId xmlns:a16="http://schemas.microsoft.com/office/drawing/2014/main" id="{77C2CFA4-8A9C-4FC7-9938-9AC4B7375B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030" b="33022"/>
          <a:stretch/>
        </p:blipFill>
        <p:spPr bwMode="auto">
          <a:xfrm>
            <a:off x="3678237" y="-4"/>
            <a:ext cx="5465763"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8" name="Picture 5" descr="Bottom bar.jpg">
            <a:extLst>
              <a:ext uri="{FF2B5EF4-FFF2-40B4-BE49-F238E27FC236}">
                <a16:creationId xmlns:a16="http://schemas.microsoft.com/office/drawing/2014/main" id="{C766894A-C4C5-43AA-9081-9207B832973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7259" r="2" b="2"/>
          <a:stretch/>
        </p:blipFill>
        <p:spPr bwMode="auto">
          <a:xfrm>
            <a:off x="3545046" y="3802961"/>
            <a:ext cx="5604285"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8" name="TextBox 6">
            <a:extLst>
              <a:ext uri="{FF2B5EF4-FFF2-40B4-BE49-F238E27FC236}">
                <a16:creationId xmlns:a16="http://schemas.microsoft.com/office/drawing/2014/main" id="{C15E9BFE-76AA-4773-8BAA-02DBED31BECF}"/>
              </a:ext>
            </a:extLst>
          </p:cNvPr>
          <p:cNvSpPr txBox="1">
            <a:spLocks noChangeArrowheads="1"/>
          </p:cNvSpPr>
          <p:nvPr/>
        </p:nvSpPr>
        <p:spPr bwMode="auto">
          <a:xfrm>
            <a:off x="628650" y="365125"/>
            <a:ext cx="3943350" cy="19380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spcAft>
                <a:spcPts val="600"/>
              </a:spcAft>
              <a:buNone/>
            </a:pPr>
            <a:r>
              <a:rPr lang="en-US" altLang="en-US" sz="4400" b="1" kern="1200" dirty="0">
                <a:solidFill>
                  <a:schemeClr val="tx1"/>
                </a:solidFill>
                <a:latin typeface="+mj-lt"/>
                <a:ea typeface="+mj-ea"/>
                <a:cs typeface="+mj-cs"/>
              </a:rPr>
              <a:t>Home-Cooked Food</a:t>
            </a:r>
          </a:p>
        </p:txBody>
      </p:sp>
      <p:sp>
        <p:nvSpPr>
          <p:cNvPr id="16387" name="Rectangle 4">
            <a:extLst>
              <a:ext uri="{FF2B5EF4-FFF2-40B4-BE49-F238E27FC236}">
                <a16:creationId xmlns:a16="http://schemas.microsoft.com/office/drawing/2014/main" id="{579537A9-D5D6-4897-8967-78A915014444}"/>
              </a:ext>
            </a:extLst>
          </p:cNvPr>
          <p:cNvSpPr>
            <a:spLocks noChangeArrowheads="1"/>
          </p:cNvSpPr>
          <p:nvPr/>
        </p:nvSpPr>
        <p:spPr bwMode="auto">
          <a:xfrm>
            <a:off x="222071" y="2523219"/>
            <a:ext cx="3367286" cy="41147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444500" indent="-2651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indent="-228600" eaLnBrk="1" hangingPunct="1">
              <a:lnSpc>
                <a:spcPct val="90000"/>
              </a:lnSpc>
              <a:spcBef>
                <a:spcPct val="0"/>
              </a:spcBef>
              <a:buFont typeface="Arial" panose="020B0604020202020204" pitchFamily="34" charset="0"/>
              <a:buChar char="•"/>
            </a:pPr>
            <a:r>
              <a:rPr lang="en-US" altLang="en-US" sz="1600" dirty="0">
                <a:latin typeface="+mn-lt"/>
                <a:cs typeface="+mn-cs"/>
              </a:rPr>
              <a:t>Three healthy, hot, home cooked meals a day</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‘Family service’ – children serve themselves and each other</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 Tuck shop for drinks, snacks and souvenir (only one sweet per day as part of Bowles’ healthy eating policy.)</a:t>
            </a:r>
          </a:p>
          <a:p>
            <a:pPr lvl="1" indent="-228600" eaLnBrk="1" hangingPunct="1">
              <a:lnSpc>
                <a:spcPct val="90000"/>
              </a:lnSpc>
              <a:spcBef>
                <a:spcPct val="50000"/>
              </a:spcBef>
              <a:buFont typeface="Arial" panose="020B0604020202020204" pitchFamily="34" charset="0"/>
              <a:buChar char="•"/>
            </a:pPr>
            <a:r>
              <a:rPr lang="en-US" altLang="en-US" sz="1600" dirty="0">
                <a:latin typeface="+mn-lt"/>
                <a:cs typeface="+mn-cs"/>
              </a:rPr>
              <a:t>Children also clear up after themselves!</a:t>
            </a:r>
          </a:p>
        </p:txBody>
      </p:sp>
      <p:pic>
        <p:nvPicPr>
          <p:cNvPr id="16386" name="Picture 5" descr="Bottom bar.jpg">
            <a:extLst>
              <a:ext uri="{FF2B5EF4-FFF2-40B4-BE49-F238E27FC236}">
                <a16:creationId xmlns:a16="http://schemas.microsoft.com/office/drawing/2014/main" id="{1B6E589A-550D-483D-BCAB-9F46764072B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154" r="311"/>
          <a:stretch/>
        </p:blipFill>
        <p:spPr bwMode="auto">
          <a:xfrm>
            <a:off x="3678237" y="-4"/>
            <a:ext cx="5465763"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
            <a:extLst>
              <a:ext uri="{FF2B5EF4-FFF2-40B4-BE49-F238E27FC236}">
                <a16:creationId xmlns:a16="http://schemas.microsoft.com/office/drawing/2014/main" id="{2B50BB97-88CC-4904-AEEA-7326FBE208CF}"/>
              </a:ext>
            </a:extLst>
          </p:cNvPr>
          <p:cNvPicPr>
            <a:picLocks noChangeAspect="1"/>
          </p:cNvPicPr>
          <p:nvPr/>
        </p:nvPicPr>
        <p:blipFill rotWithShape="1">
          <a:blip r:embed="rId4"/>
          <a:srcRect t="13658" b="13658"/>
          <a:stretch/>
        </p:blipFill>
        <p:spPr bwMode="auto">
          <a:xfrm>
            <a:off x="3545046" y="3802961"/>
            <a:ext cx="5604285"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6" name="TextBox 6">
            <a:extLst>
              <a:ext uri="{FF2B5EF4-FFF2-40B4-BE49-F238E27FC236}">
                <a16:creationId xmlns:a16="http://schemas.microsoft.com/office/drawing/2014/main" id="{11D45EDD-302E-4502-A25F-B3990B00FA47}"/>
              </a:ext>
            </a:extLst>
          </p:cNvPr>
          <p:cNvSpPr txBox="1">
            <a:spLocks noChangeArrowheads="1"/>
          </p:cNvSpPr>
          <p:nvPr/>
        </p:nvSpPr>
        <p:spPr bwMode="auto">
          <a:xfrm>
            <a:off x="628650" y="365125"/>
            <a:ext cx="2862072" cy="19380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spcAft>
                <a:spcPts val="600"/>
              </a:spcAft>
              <a:buNone/>
            </a:pPr>
            <a:r>
              <a:rPr lang="en-US" altLang="en-US" sz="4400" b="1" kern="1200">
                <a:solidFill>
                  <a:schemeClr val="tx1"/>
                </a:solidFill>
                <a:latin typeface="+mj-lt"/>
                <a:ea typeface="+mj-ea"/>
                <a:cs typeface="+mj-cs"/>
              </a:rPr>
              <a:t>Allocated free time  </a:t>
            </a:r>
          </a:p>
        </p:txBody>
      </p:sp>
      <p:sp>
        <p:nvSpPr>
          <p:cNvPr id="18435" name="Rectangle 4">
            <a:extLst>
              <a:ext uri="{FF2B5EF4-FFF2-40B4-BE49-F238E27FC236}">
                <a16:creationId xmlns:a16="http://schemas.microsoft.com/office/drawing/2014/main" id="{D87B0A67-8DD7-4C7D-8C04-237CADA7CDC2}"/>
              </a:ext>
            </a:extLst>
          </p:cNvPr>
          <p:cNvSpPr>
            <a:spLocks noChangeArrowheads="1"/>
          </p:cNvSpPr>
          <p:nvPr/>
        </p:nvSpPr>
        <p:spPr bwMode="auto">
          <a:xfrm>
            <a:off x="354176" y="2318368"/>
            <a:ext cx="2862072" cy="369437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444500" indent="-2651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indent="-228600" eaLnBrk="1" hangingPunct="1">
              <a:lnSpc>
                <a:spcPct val="90000"/>
              </a:lnSpc>
              <a:spcBef>
                <a:spcPct val="0"/>
              </a:spcBef>
              <a:buFont typeface="Arial" panose="020B0604020202020204" pitchFamily="34" charset="0"/>
              <a:buChar char="•"/>
            </a:pPr>
            <a:endParaRPr lang="en-US" altLang="en-US" sz="1700" dirty="0">
              <a:latin typeface="+mn-lt"/>
              <a:cs typeface="+mn-cs"/>
            </a:endParaRP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All weather games pitch </a:t>
            </a: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Table Tennis</a:t>
            </a: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Table Football </a:t>
            </a: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Woodland activity area</a:t>
            </a: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Common room with books and indoor games</a:t>
            </a: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The Cabin with hot and cold drinks</a:t>
            </a:r>
          </a:p>
          <a:p>
            <a:pPr lvl="1" indent="-228600" eaLnBrk="1" hangingPunct="1">
              <a:lnSpc>
                <a:spcPct val="90000"/>
              </a:lnSpc>
              <a:spcBef>
                <a:spcPct val="50000"/>
              </a:spcBef>
              <a:buFont typeface="Arial" panose="020B0604020202020204" pitchFamily="34" charset="0"/>
              <a:buChar char="•"/>
            </a:pPr>
            <a:r>
              <a:rPr lang="en-US" altLang="en-US" sz="1700" dirty="0">
                <a:latin typeface="+mn-lt"/>
                <a:cs typeface="+mn-cs"/>
              </a:rPr>
              <a:t>Swimming in the pool (supervised)</a:t>
            </a:r>
          </a:p>
        </p:txBody>
      </p:sp>
      <p:pic>
        <p:nvPicPr>
          <p:cNvPr id="18437" name="Picture 7" descr="HK in cabin 3">
            <a:extLst>
              <a:ext uri="{FF2B5EF4-FFF2-40B4-BE49-F238E27FC236}">
                <a16:creationId xmlns:a16="http://schemas.microsoft.com/office/drawing/2014/main" id="{D6EC63E7-2226-42AD-8D56-9F7A4D4423C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5" r="1" b="1"/>
          <a:stretch/>
        </p:blipFill>
        <p:spPr bwMode="auto">
          <a:xfrm>
            <a:off x="3678237" y="-4"/>
            <a:ext cx="5465763"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4" name="Picture 5" descr="Bottom bar.jpg">
            <a:extLst>
              <a:ext uri="{FF2B5EF4-FFF2-40B4-BE49-F238E27FC236}">
                <a16:creationId xmlns:a16="http://schemas.microsoft.com/office/drawing/2014/main" id="{88D21880-F772-403B-8EC2-83327F7EB50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7259" r="2" b="2"/>
          <a:stretch/>
        </p:blipFill>
        <p:spPr bwMode="auto">
          <a:xfrm>
            <a:off x="3545046" y="3802961"/>
            <a:ext cx="5604285"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descr="Bottom bar.jpg">
            <a:extLst>
              <a:ext uri="{FF2B5EF4-FFF2-40B4-BE49-F238E27FC236}">
                <a16:creationId xmlns:a16="http://schemas.microsoft.com/office/drawing/2014/main" id="{753E9D08-8BFA-4F0D-B30E-5F283A1C4C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4">
            <a:extLst>
              <a:ext uri="{FF2B5EF4-FFF2-40B4-BE49-F238E27FC236}">
                <a16:creationId xmlns:a16="http://schemas.microsoft.com/office/drawing/2014/main" id="{50355326-1226-425C-A8AD-80829BD1828B}"/>
              </a:ext>
            </a:extLst>
          </p:cNvPr>
          <p:cNvSpPr>
            <a:spLocks noChangeArrowheads="1"/>
          </p:cNvSpPr>
          <p:nvPr/>
        </p:nvSpPr>
        <p:spPr bwMode="auto">
          <a:xfrm>
            <a:off x="0" y="571500"/>
            <a:ext cx="8858250"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dirty="0">
                <a:solidFill>
                  <a:srgbClr val="FF0000"/>
                </a:solidFill>
                <a:latin typeface="Tahoma"/>
                <a:ea typeface="Tahoma"/>
                <a:cs typeface="Arial"/>
              </a:rPr>
              <a:t>		</a:t>
            </a:r>
            <a:endParaRPr lang="en-GB" altLang="en-US" sz="2400" b="1" dirty="0">
              <a:solidFill>
                <a:srgbClr val="820024"/>
              </a:solidFill>
              <a:latin typeface="Tahoma"/>
              <a:ea typeface="Tahoma"/>
              <a:cs typeface="Arial"/>
            </a:endParaRPr>
          </a:p>
          <a:p>
            <a:pPr eaLnBrk="1" hangingPunct="1">
              <a:spcBef>
                <a:spcPct val="0"/>
              </a:spcBef>
              <a:buFontTx/>
              <a:buNone/>
            </a:pPr>
            <a:endParaRPr lang="en-GB" altLang="en-US" sz="1800" b="1">
              <a:solidFill>
                <a:srgbClr val="660033"/>
              </a:solidFill>
              <a:latin typeface="Tahoma" panose="020B0604030504040204" pitchFamily="34" charset="0"/>
            </a:endParaRPr>
          </a:p>
          <a:p>
            <a:pPr eaLnBrk="1" hangingPunct="1">
              <a:spcBef>
                <a:spcPct val="0"/>
              </a:spcBef>
              <a:buFontTx/>
              <a:buNone/>
            </a:pPr>
            <a:r>
              <a:rPr lang="en-GB" altLang="en-US" sz="1800" b="1" dirty="0">
                <a:solidFill>
                  <a:srgbClr val="00B050"/>
                </a:solidFill>
                <a:latin typeface="Tahoma"/>
                <a:ea typeface="Tahoma"/>
                <a:cs typeface="Arial"/>
              </a:rPr>
              <a:t>		</a:t>
            </a:r>
            <a:r>
              <a:rPr lang="en-GB" altLang="en-US" sz="1800" b="1" dirty="0">
                <a:solidFill>
                  <a:srgbClr val="34647E"/>
                </a:solidFill>
                <a:latin typeface="Tahoma"/>
                <a:ea typeface="Tahoma"/>
                <a:cs typeface="Arial"/>
              </a:rPr>
              <a:t>8.15		Duty group lay tables for breakfast</a:t>
            </a:r>
          </a:p>
          <a:p>
            <a:pPr eaLnBrk="1" hangingPunct="1">
              <a:spcBef>
                <a:spcPct val="0"/>
              </a:spcBef>
              <a:buFontTx/>
              <a:buNone/>
            </a:pPr>
            <a:r>
              <a:rPr lang="en-GB" altLang="en-US" sz="800" b="1" dirty="0">
                <a:solidFill>
                  <a:srgbClr val="0070C0"/>
                </a:solidFill>
                <a:latin typeface="Tahoma"/>
                <a:ea typeface="Tahoma"/>
                <a:cs typeface="Arial"/>
              </a:rPr>
              <a:t>		</a:t>
            </a:r>
          </a:p>
          <a:p>
            <a:pPr eaLnBrk="1" hangingPunct="1">
              <a:spcBef>
                <a:spcPct val="0"/>
              </a:spcBef>
              <a:buFontTx/>
              <a:buNone/>
            </a:pPr>
            <a:r>
              <a:rPr lang="en-GB" altLang="en-US" sz="1800" b="1" dirty="0">
                <a:solidFill>
                  <a:srgbClr val="0070C0"/>
                </a:solidFill>
                <a:latin typeface="Tahoma"/>
                <a:ea typeface="Tahoma"/>
                <a:cs typeface="Arial"/>
              </a:rPr>
              <a:t>		</a:t>
            </a:r>
            <a:r>
              <a:rPr lang="en-GB" altLang="en-US" sz="1800" b="1" dirty="0">
                <a:latin typeface="Tahoma"/>
                <a:ea typeface="Tahoma"/>
                <a:cs typeface="Arial"/>
              </a:rPr>
              <a:t>8.30		Breakfast</a:t>
            </a:r>
          </a:p>
          <a:p>
            <a:pPr eaLnBrk="1" hangingPunct="1">
              <a:spcBef>
                <a:spcPct val="0"/>
              </a:spcBef>
              <a:buFontTx/>
              <a:buNone/>
            </a:pPr>
            <a:r>
              <a:rPr lang="en-GB" altLang="en-US" sz="800" b="1" dirty="0">
                <a:solidFill>
                  <a:srgbClr val="00B050"/>
                </a:solidFill>
                <a:latin typeface="Tahoma"/>
                <a:ea typeface="Tahoma"/>
                <a:cs typeface="Arial"/>
              </a:rPr>
              <a:t>		</a:t>
            </a:r>
          </a:p>
          <a:p>
            <a:pPr eaLnBrk="1" hangingPunct="1">
              <a:spcBef>
                <a:spcPct val="0"/>
              </a:spcBef>
              <a:buFontTx/>
              <a:buNone/>
            </a:pPr>
            <a:r>
              <a:rPr lang="en-GB" altLang="en-US" sz="1800" b="1" dirty="0">
                <a:solidFill>
                  <a:srgbClr val="00B050"/>
                </a:solidFill>
                <a:latin typeface="Tahoma"/>
                <a:ea typeface="Tahoma"/>
                <a:cs typeface="Arial"/>
              </a:rPr>
              <a:t>		</a:t>
            </a:r>
            <a:r>
              <a:rPr lang="en-GB" altLang="en-US" sz="1800" b="1" dirty="0">
                <a:solidFill>
                  <a:srgbClr val="34647E"/>
                </a:solidFill>
                <a:latin typeface="Tahoma"/>
                <a:ea typeface="Tahoma"/>
                <a:cs typeface="Arial"/>
              </a:rPr>
              <a:t>9.00		Prepare for the day</a:t>
            </a:r>
          </a:p>
          <a:p>
            <a:pPr eaLnBrk="1" hangingPunct="1">
              <a:spcBef>
                <a:spcPct val="0"/>
              </a:spcBef>
              <a:buFontTx/>
              <a:buNone/>
            </a:pPr>
            <a:r>
              <a:rPr lang="en-GB" altLang="en-US" sz="800" b="1" dirty="0">
                <a:solidFill>
                  <a:srgbClr val="FFFF00"/>
                </a:solidFill>
                <a:latin typeface="Tahoma"/>
                <a:ea typeface="Tahoma"/>
                <a:cs typeface="Arial"/>
              </a:rPr>
              <a:t>		</a:t>
            </a:r>
          </a:p>
          <a:p>
            <a:pPr eaLnBrk="1" hangingPunct="1">
              <a:spcBef>
                <a:spcPct val="0"/>
              </a:spcBef>
              <a:buFontTx/>
              <a:buNone/>
            </a:pPr>
            <a:r>
              <a:rPr lang="en-GB" altLang="en-US" sz="1800" b="1" dirty="0">
                <a:solidFill>
                  <a:srgbClr val="564218"/>
                </a:solidFill>
                <a:latin typeface="Tahoma"/>
                <a:ea typeface="Tahoma"/>
                <a:cs typeface="Arial"/>
              </a:rPr>
              <a:t>		</a:t>
            </a:r>
            <a:r>
              <a:rPr lang="en-GB" altLang="en-US" sz="2000" b="1" dirty="0">
                <a:solidFill>
                  <a:srgbClr val="564218"/>
                </a:solidFill>
                <a:latin typeface="Tahoma"/>
                <a:ea typeface="Tahoma"/>
                <a:cs typeface="Arial"/>
              </a:rPr>
              <a:t>9.15-12.30 	Activity Session</a:t>
            </a:r>
          </a:p>
          <a:p>
            <a:pPr eaLnBrk="1" hangingPunct="1">
              <a:spcBef>
                <a:spcPct val="0"/>
              </a:spcBef>
              <a:buFontTx/>
              <a:buNone/>
            </a:pPr>
            <a:endParaRPr lang="en-GB" altLang="en-US" sz="800" b="1">
              <a:solidFill>
                <a:srgbClr val="00CC00"/>
              </a:solidFill>
              <a:latin typeface="Tahoma" panose="020B0604030504040204" pitchFamily="34" charset="0"/>
            </a:endParaRPr>
          </a:p>
          <a:p>
            <a:pPr eaLnBrk="1" hangingPunct="1">
              <a:spcBef>
                <a:spcPct val="0"/>
              </a:spcBef>
              <a:buFontTx/>
              <a:buNone/>
            </a:pPr>
            <a:r>
              <a:rPr lang="en-GB" altLang="en-US" sz="1800" b="1" dirty="0">
                <a:solidFill>
                  <a:srgbClr val="FF0000"/>
                </a:solidFill>
                <a:latin typeface="Tahoma"/>
                <a:ea typeface="Tahoma"/>
                <a:cs typeface="Arial"/>
              </a:rPr>
              <a:t>		</a:t>
            </a:r>
            <a:r>
              <a:rPr lang="en-GB" altLang="en-US" sz="1800" b="1" dirty="0">
                <a:latin typeface="Tahoma"/>
                <a:ea typeface="Tahoma"/>
                <a:cs typeface="Arial"/>
              </a:rPr>
              <a:t>12.30 		Lunch then free time</a:t>
            </a:r>
          </a:p>
          <a:p>
            <a:pPr eaLnBrk="1" hangingPunct="1">
              <a:spcBef>
                <a:spcPct val="0"/>
              </a:spcBef>
              <a:buFontTx/>
              <a:buNone/>
            </a:pPr>
            <a:endParaRPr lang="en-GB" altLang="en-US" sz="800" u="sng">
              <a:solidFill>
                <a:srgbClr val="820024"/>
              </a:solidFill>
              <a:latin typeface="Tahoma" panose="020B0604030504040204" pitchFamily="34" charset="0"/>
            </a:endParaRPr>
          </a:p>
          <a:p>
            <a:pPr eaLnBrk="1" hangingPunct="1">
              <a:spcBef>
                <a:spcPct val="0"/>
              </a:spcBef>
              <a:buFontTx/>
              <a:buNone/>
            </a:pPr>
            <a:r>
              <a:rPr lang="en-GB" altLang="en-US" sz="2000" b="1" dirty="0">
                <a:solidFill>
                  <a:srgbClr val="00CC00"/>
                </a:solidFill>
                <a:latin typeface="Tahoma"/>
                <a:ea typeface="Tahoma"/>
                <a:cs typeface="Arial"/>
              </a:rPr>
              <a:t>		</a:t>
            </a:r>
            <a:r>
              <a:rPr lang="en-GB" altLang="en-US" sz="2000" b="1" dirty="0">
                <a:solidFill>
                  <a:srgbClr val="564218"/>
                </a:solidFill>
                <a:latin typeface="Tahoma"/>
                <a:ea typeface="Tahoma"/>
                <a:cs typeface="Arial"/>
              </a:rPr>
              <a:t>1.40-5.00 	Activity Session</a:t>
            </a:r>
          </a:p>
          <a:p>
            <a:pPr eaLnBrk="1" hangingPunct="1">
              <a:spcBef>
                <a:spcPct val="0"/>
              </a:spcBef>
              <a:buFontTx/>
              <a:buNone/>
            </a:pPr>
            <a:endParaRPr lang="en-GB" altLang="en-US" sz="800" b="1">
              <a:solidFill>
                <a:srgbClr val="00CC00"/>
              </a:solidFill>
              <a:latin typeface="Tahoma" panose="020B0604030504040204" pitchFamily="34" charset="0"/>
            </a:endParaRPr>
          </a:p>
          <a:p>
            <a:pPr eaLnBrk="1" hangingPunct="1">
              <a:spcBef>
                <a:spcPct val="0"/>
              </a:spcBef>
              <a:buFontTx/>
              <a:buNone/>
            </a:pPr>
            <a:r>
              <a:rPr lang="en-GB" altLang="en-US" sz="1800" b="1" dirty="0">
                <a:solidFill>
                  <a:srgbClr val="00B050"/>
                </a:solidFill>
                <a:latin typeface="Tahoma"/>
                <a:ea typeface="Tahoma"/>
                <a:cs typeface="Arial"/>
              </a:rPr>
              <a:t>		</a:t>
            </a:r>
            <a:r>
              <a:rPr lang="en-GB" altLang="en-US" sz="1800" b="1" dirty="0">
                <a:solidFill>
                  <a:srgbClr val="34647E"/>
                </a:solidFill>
                <a:latin typeface="Tahoma"/>
                <a:ea typeface="Tahoma"/>
                <a:cs typeface="Arial"/>
              </a:rPr>
              <a:t>5.15		Bowles Diaries/ free time</a:t>
            </a:r>
            <a:endParaRPr lang="en-GB" altLang="en-US" sz="1800" b="1" dirty="0">
              <a:solidFill>
                <a:srgbClr val="34647E"/>
              </a:solidFill>
              <a:latin typeface="Tahoma" panose="020B0604030504040204" pitchFamily="34" charset="0"/>
              <a:ea typeface="Tahoma"/>
            </a:endParaRPr>
          </a:p>
          <a:p>
            <a:pPr eaLnBrk="1" hangingPunct="1">
              <a:spcBef>
                <a:spcPct val="0"/>
              </a:spcBef>
              <a:buFontTx/>
              <a:buNone/>
            </a:pPr>
            <a:endParaRPr lang="en-GB" altLang="en-US" sz="800" b="1">
              <a:solidFill>
                <a:srgbClr val="34647E"/>
              </a:solidFill>
              <a:latin typeface="Tahoma" panose="020B0604030504040204" pitchFamily="34" charset="0"/>
            </a:endParaRPr>
          </a:p>
          <a:p>
            <a:pPr eaLnBrk="1" hangingPunct="1">
              <a:spcBef>
                <a:spcPct val="0"/>
              </a:spcBef>
              <a:buFontTx/>
              <a:buNone/>
            </a:pPr>
            <a:r>
              <a:rPr lang="en-GB" altLang="en-US" sz="1800" b="1" dirty="0">
                <a:solidFill>
                  <a:srgbClr val="660033"/>
                </a:solidFill>
                <a:latin typeface="Tahoma"/>
                <a:ea typeface="Tahoma"/>
                <a:cs typeface="Arial"/>
              </a:rPr>
              <a:t>		</a:t>
            </a:r>
            <a:r>
              <a:rPr lang="en-GB" altLang="en-US" sz="1800" b="1" dirty="0">
                <a:latin typeface="Tahoma"/>
                <a:ea typeface="Tahoma"/>
                <a:cs typeface="Arial"/>
              </a:rPr>
              <a:t>6.15	 	Dinner then free time</a:t>
            </a:r>
          </a:p>
          <a:p>
            <a:pPr eaLnBrk="1" hangingPunct="1">
              <a:spcBef>
                <a:spcPct val="0"/>
              </a:spcBef>
              <a:buFontTx/>
              <a:buNone/>
            </a:pPr>
            <a:endParaRPr lang="en-GB" altLang="en-US" sz="800" b="1">
              <a:latin typeface="Tahoma" panose="020B0604030504040204" pitchFamily="34" charset="0"/>
            </a:endParaRPr>
          </a:p>
          <a:p>
            <a:pPr eaLnBrk="1" hangingPunct="1">
              <a:spcBef>
                <a:spcPct val="0"/>
              </a:spcBef>
              <a:buFontTx/>
              <a:buNone/>
            </a:pPr>
            <a:r>
              <a:rPr lang="en-GB" altLang="en-US" sz="1800" b="1" dirty="0">
                <a:solidFill>
                  <a:srgbClr val="00CC00"/>
                </a:solidFill>
                <a:latin typeface="Tahoma"/>
                <a:ea typeface="Tahoma"/>
                <a:cs typeface="Arial"/>
              </a:rPr>
              <a:t>		</a:t>
            </a:r>
            <a:r>
              <a:rPr lang="en-GB" altLang="en-US" sz="2000" b="1" dirty="0">
                <a:solidFill>
                  <a:srgbClr val="564218"/>
                </a:solidFill>
                <a:latin typeface="Tahoma"/>
                <a:ea typeface="Tahoma"/>
                <a:cs typeface="Arial"/>
              </a:rPr>
              <a:t>7.15-9.15	Activity Session</a:t>
            </a:r>
          </a:p>
          <a:p>
            <a:pPr eaLnBrk="1" hangingPunct="1">
              <a:spcBef>
                <a:spcPct val="0"/>
              </a:spcBef>
              <a:buFontTx/>
              <a:buNone/>
            </a:pPr>
            <a:endParaRPr lang="en-GB" altLang="en-US" sz="800" b="1">
              <a:solidFill>
                <a:srgbClr val="00CC00"/>
              </a:solidFill>
              <a:latin typeface="Tahoma" panose="020B0604030504040204" pitchFamily="34" charset="0"/>
            </a:endParaRPr>
          </a:p>
          <a:p>
            <a:pPr eaLnBrk="1" hangingPunct="1">
              <a:spcBef>
                <a:spcPct val="0"/>
              </a:spcBef>
              <a:buFontTx/>
              <a:buNone/>
            </a:pPr>
            <a:r>
              <a:rPr lang="en-GB" altLang="en-US" sz="1800" b="1" dirty="0">
                <a:solidFill>
                  <a:srgbClr val="FF0000"/>
                </a:solidFill>
                <a:latin typeface="Tahoma"/>
                <a:ea typeface="Tahoma"/>
                <a:cs typeface="Arial"/>
              </a:rPr>
              <a:t>		</a:t>
            </a:r>
            <a:r>
              <a:rPr lang="en-GB" altLang="en-US" sz="1800" b="1" dirty="0">
                <a:solidFill>
                  <a:srgbClr val="34647E"/>
                </a:solidFill>
                <a:latin typeface="Tahoma"/>
                <a:ea typeface="Tahoma"/>
                <a:cs typeface="Arial"/>
              </a:rPr>
              <a:t>9.45-10	.00	Bed and lights out</a:t>
            </a:r>
          </a:p>
        </p:txBody>
      </p:sp>
      <p:grpSp>
        <p:nvGrpSpPr>
          <p:cNvPr id="20484" name="Group 18">
            <a:extLst>
              <a:ext uri="{FF2B5EF4-FFF2-40B4-BE49-F238E27FC236}">
                <a16:creationId xmlns:a16="http://schemas.microsoft.com/office/drawing/2014/main" id="{BFB71F30-1DD8-4D78-8C80-655FDEE38358}"/>
              </a:ext>
            </a:extLst>
          </p:cNvPr>
          <p:cNvGrpSpPr>
            <a:grpSpLocks/>
          </p:cNvGrpSpPr>
          <p:nvPr/>
        </p:nvGrpSpPr>
        <p:grpSpPr bwMode="auto">
          <a:xfrm>
            <a:off x="323850" y="523875"/>
            <a:ext cx="7632460" cy="4863052"/>
            <a:chOff x="204" y="330"/>
            <a:chExt cx="4672" cy="3009"/>
          </a:xfrm>
        </p:grpSpPr>
        <p:sp>
          <p:nvSpPr>
            <p:cNvPr id="20485" name="Rectangle 7">
              <a:extLst>
                <a:ext uri="{FF2B5EF4-FFF2-40B4-BE49-F238E27FC236}">
                  <a16:creationId xmlns:a16="http://schemas.microsoft.com/office/drawing/2014/main" id="{8DDAC4AB-C02B-4065-8D9C-7E55981876C7}"/>
                </a:ext>
              </a:extLst>
            </p:cNvPr>
            <p:cNvSpPr>
              <a:spLocks noChangeArrowheads="1"/>
            </p:cNvSpPr>
            <p:nvPr/>
          </p:nvSpPr>
          <p:spPr bwMode="auto">
            <a:xfrm>
              <a:off x="1610" y="330"/>
              <a:ext cx="140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solidFill>
                    <a:srgbClr val="820024"/>
                  </a:solidFill>
                  <a:latin typeface="Arial" panose="020B0604020202020204" pitchFamily="34" charset="0"/>
                </a:rPr>
                <a:t>A ‘typical’ day</a:t>
              </a:r>
            </a:p>
          </p:txBody>
        </p:sp>
        <p:sp>
          <p:nvSpPr>
            <p:cNvPr id="20486" name="Rectangle 8">
              <a:extLst>
                <a:ext uri="{FF2B5EF4-FFF2-40B4-BE49-F238E27FC236}">
                  <a16:creationId xmlns:a16="http://schemas.microsoft.com/office/drawing/2014/main" id="{29594B7C-CC0F-4BC2-8428-50ABFB0FEF90}"/>
                </a:ext>
              </a:extLst>
            </p:cNvPr>
            <p:cNvSpPr>
              <a:spLocks noChangeArrowheads="1"/>
            </p:cNvSpPr>
            <p:nvPr/>
          </p:nvSpPr>
          <p:spPr bwMode="auto">
            <a:xfrm>
              <a:off x="204" y="1979"/>
              <a:ext cx="80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a:solidFill>
                    <a:srgbClr val="820024"/>
                  </a:solidFill>
                  <a:latin typeface="Arial" panose="020B0604020202020204" pitchFamily="34" charset="0"/>
                </a:rPr>
                <a:t>Afternoon</a:t>
              </a:r>
            </a:p>
          </p:txBody>
        </p:sp>
        <p:sp>
          <p:nvSpPr>
            <p:cNvPr id="20487" name="Rectangle 9">
              <a:extLst>
                <a:ext uri="{FF2B5EF4-FFF2-40B4-BE49-F238E27FC236}">
                  <a16:creationId xmlns:a16="http://schemas.microsoft.com/office/drawing/2014/main" id="{5B6E3EF2-E924-4751-A7E4-C0B2184C05E4}"/>
                </a:ext>
              </a:extLst>
            </p:cNvPr>
            <p:cNvSpPr>
              <a:spLocks noChangeArrowheads="1"/>
            </p:cNvSpPr>
            <p:nvPr/>
          </p:nvSpPr>
          <p:spPr bwMode="auto">
            <a:xfrm>
              <a:off x="249" y="2795"/>
              <a:ext cx="71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a:solidFill>
                    <a:srgbClr val="660033"/>
                  </a:solidFill>
                  <a:latin typeface="Arial" panose="020B0604020202020204" pitchFamily="34" charset="0"/>
                </a:rPr>
                <a:t>Evening</a:t>
              </a:r>
              <a:r>
                <a:rPr lang="en-GB" altLang="en-US" sz="1800">
                  <a:latin typeface="Arial" panose="020B0604020202020204" pitchFamily="34" charset="0"/>
                </a:rPr>
                <a:t> </a:t>
              </a:r>
            </a:p>
          </p:txBody>
        </p:sp>
        <p:sp>
          <p:nvSpPr>
            <p:cNvPr id="20488" name="Rectangle 10">
              <a:extLst>
                <a:ext uri="{FF2B5EF4-FFF2-40B4-BE49-F238E27FC236}">
                  <a16:creationId xmlns:a16="http://schemas.microsoft.com/office/drawing/2014/main" id="{212A0615-C7D1-420F-8650-3D4BAA433E69}"/>
                </a:ext>
              </a:extLst>
            </p:cNvPr>
            <p:cNvSpPr>
              <a:spLocks noChangeArrowheads="1"/>
            </p:cNvSpPr>
            <p:nvPr/>
          </p:nvSpPr>
          <p:spPr bwMode="auto">
            <a:xfrm>
              <a:off x="249" y="1117"/>
              <a:ext cx="72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a:solidFill>
                    <a:srgbClr val="820024"/>
                  </a:solidFill>
                  <a:latin typeface="Arial" panose="020B0604020202020204" pitchFamily="34" charset="0"/>
                </a:rPr>
                <a:t>Morning </a:t>
              </a:r>
            </a:p>
          </p:txBody>
        </p:sp>
        <p:sp>
          <p:nvSpPr>
            <p:cNvPr id="20489" name="Line 11">
              <a:extLst>
                <a:ext uri="{FF2B5EF4-FFF2-40B4-BE49-F238E27FC236}">
                  <a16:creationId xmlns:a16="http://schemas.microsoft.com/office/drawing/2014/main" id="{2C8DF179-F9D5-4FB2-93FA-A2273D6AAC7B}"/>
                </a:ext>
              </a:extLst>
            </p:cNvPr>
            <p:cNvSpPr>
              <a:spLocks noChangeShapeType="1"/>
            </p:cNvSpPr>
            <p:nvPr/>
          </p:nvSpPr>
          <p:spPr bwMode="auto">
            <a:xfrm>
              <a:off x="2245" y="663"/>
              <a:ext cx="0" cy="267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0" name="Line 12">
              <a:extLst>
                <a:ext uri="{FF2B5EF4-FFF2-40B4-BE49-F238E27FC236}">
                  <a16:creationId xmlns:a16="http://schemas.microsoft.com/office/drawing/2014/main" id="{881C0F8C-C100-4BF4-8198-5BD3C6EF73EA}"/>
                </a:ext>
              </a:extLst>
            </p:cNvPr>
            <p:cNvSpPr>
              <a:spLocks noChangeShapeType="1"/>
            </p:cNvSpPr>
            <p:nvPr/>
          </p:nvSpPr>
          <p:spPr bwMode="auto">
            <a:xfrm>
              <a:off x="1066" y="1979"/>
              <a:ext cx="38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1" name="Line 13">
              <a:extLst>
                <a:ext uri="{FF2B5EF4-FFF2-40B4-BE49-F238E27FC236}">
                  <a16:creationId xmlns:a16="http://schemas.microsoft.com/office/drawing/2014/main" id="{403DD938-B224-4317-95A0-CA5233B77CEF}"/>
                </a:ext>
              </a:extLst>
            </p:cNvPr>
            <p:cNvSpPr>
              <a:spLocks noChangeShapeType="1"/>
            </p:cNvSpPr>
            <p:nvPr/>
          </p:nvSpPr>
          <p:spPr bwMode="auto">
            <a:xfrm>
              <a:off x="1066" y="1752"/>
              <a:ext cx="38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2" name="Line 14">
              <a:extLst>
                <a:ext uri="{FF2B5EF4-FFF2-40B4-BE49-F238E27FC236}">
                  <a16:creationId xmlns:a16="http://schemas.microsoft.com/office/drawing/2014/main" id="{C1FE0DC3-8259-43B2-BAB7-43ACB48FB1B3}"/>
                </a:ext>
              </a:extLst>
            </p:cNvPr>
            <p:cNvSpPr>
              <a:spLocks noChangeShapeType="1"/>
            </p:cNvSpPr>
            <p:nvPr/>
          </p:nvSpPr>
          <p:spPr bwMode="auto">
            <a:xfrm>
              <a:off x="1066" y="2750"/>
              <a:ext cx="38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3" name="Line 15">
              <a:extLst>
                <a:ext uri="{FF2B5EF4-FFF2-40B4-BE49-F238E27FC236}">
                  <a16:creationId xmlns:a16="http://schemas.microsoft.com/office/drawing/2014/main" id="{CBC8C6B6-8A0D-4B5C-A306-88BFF5C29CA8}"/>
                </a:ext>
              </a:extLst>
            </p:cNvPr>
            <p:cNvSpPr>
              <a:spLocks noChangeShapeType="1"/>
            </p:cNvSpPr>
            <p:nvPr/>
          </p:nvSpPr>
          <p:spPr bwMode="auto">
            <a:xfrm>
              <a:off x="1066" y="2478"/>
              <a:ext cx="381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4" name="Line 16">
              <a:extLst>
                <a:ext uri="{FF2B5EF4-FFF2-40B4-BE49-F238E27FC236}">
                  <a16:creationId xmlns:a16="http://schemas.microsoft.com/office/drawing/2014/main" id="{F44DDE1E-352F-405F-8618-0A979030FE66}"/>
                </a:ext>
              </a:extLst>
            </p:cNvPr>
            <p:cNvSpPr>
              <a:spLocks noChangeShapeType="1"/>
            </p:cNvSpPr>
            <p:nvPr/>
          </p:nvSpPr>
          <p:spPr bwMode="auto">
            <a:xfrm>
              <a:off x="1066" y="981"/>
              <a:ext cx="376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0495" name="Line 17">
              <a:extLst>
                <a:ext uri="{FF2B5EF4-FFF2-40B4-BE49-F238E27FC236}">
                  <a16:creationId xmlns:a16="http://schemas.microsoft.com/office/drawing/2014/main" id="{A3E6F210-7B69-4E23-B21D-C664459CC17D}"/>
                </a:ext>
              </a:extLst>
            </p:cNvPr>
            <p:cNvSpPr>
              <a:spLocks noChangeShapeType="1"/>
            </p:cNvSpPr>
            <p:nvPr/>
          </p:nvSpPr>
          <p:spPr bwMode="auto">
            <a:xfrm>
              <a:off x="1066" y="1207"/>
              <a:ext cx="376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62BE572-36E9-2469-FD22-70B8A2909477}"/>
              </a:ext>
            </a:extLst>
          </p:cNvPr>
          <p:cNvSpPr>
            <a:spLocks noGrp="1"/>
          </p:cNvSpPr>
          <p:nvPr>
            <p:ph type="title"/>
          </p:nvPr>
        </p:nvSpPr>
        <p:spPr>
          <a:xfrm>
            <a:off x="457200" y="274638"/>
            <a:ext cx="8229600" cy="1143000"/>
          </a:xfrm>
        </p:spPr>
        <p:txBody>
          <a:bodyPr/>
          <a:lstStyle/>
          <a:p>
            <a:r>
              <a:rPr lang="en-US" dirty="0">
                <a:ea typeface="Calibri"/>
                <a:cs typeface="Calibri"/>
              </a:rPr>
              <a:t>Example timetable</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2494541335"/>
              </p:ext>
            </p:extLst>
          </p:nvPr>
        </p:nvGraphicFramePr>
        <p:xfrm>
          <a:off x="568816" y="1266422"/>
          <a:ext cx="7932450" cy="5350199"/>
        </p:xfrm>
        <a:graphic>
          <a:graphicData uri="http://schemas.openxmlformats.org/drawingml/2006/table">
            <a:tbl>
              <a:tblPr firstRow="1" firstCol="1" bandRow="1">
                <a:tableStyleId>{5C22544A-7EE6-4342-B048-85BDC9FD1C3A}</a:tableStyleId>
              </a:tblPr>
              <a:tblGrid>
                <a:gridCol w="953966">
                  <a:extLst>
                    <a:ext uri="{9D8B030D-6E8A-4147-A177-3AD203B41FA5}">
                      <a16:colId xmlns:a16="http://schemas.microsoft.com/office/drawing/2014/main" val="2102535856"/>
                    </a:ext>
                  </a:extLst>
                </a:gridCol>
                <a:gridCol w="1135512">
                  <a:extLst>
                    <a:ext uri="{9D8B030D-6E8A-4147-A177-3AD203B41FA5}">
                      <a16:colId xmlns:a16="http://schemas.microsoft.com/office/drawing/2014/main" val="3088751003"/>
                    </a:ext>
                  </a:extLst>
                </a:gridCol>
                <a:gridCol w="1176865">
                  <a:extLst>
                    <a:ext uri="{9D8B030D-6E8A-4147-A177-3AD203B41FA5}">
                      <a16:colId xmlns:a16="http://schemas.microsoft.com/office/drawing/2014/main" val="2457236135"/>
                    </a:ext>
                  </a:extLst>
                </a:gridCol>
                <a:gridCol w="1176865">
                  <a:extLst>
                    <a:ext uri="{9D8B030D-6E8A-4147-A177-3AD203B41FA5}">
                      <a16:colId xmlns:a16="http://schemas.microsoft.com/office/drawing/2014/main" val="1766155582"/>
                    </a:ext>
                  </a:extLst>
                </a:gridCol>
                <a:gridCol w="1176865">
                  <a:extLst>
                    <a:ext uri="{9D8B030D-6E8A-4147-A177-3AD203B41FA5}">
                      <a16:colId xmlns:a16="http://schemas.microsoft.com/office/drawing/2014/main" val="2702104902"/>
                    </a:ext>
                  </a:extLst>
                </a:gridCol>
                <a:gridCol w="1176865">
                  <a:extLst>
                    <a:ext uri="{9D8B030D-6E8A-4147-A177-3AD203B41FA5}">
                      <a16:colId xmlns:a16="http://schemas.microsoft.com/office/drawing/2014/main" val="746723631"/>
                    </a:ext>
                  </a:extLst>
                </a:gridCol>
                <a:gridCol w="1135512">
                  <a:extLst>
                    <a:ext uri="{9D8B030D-6E8A-4147-A177-3AD203B41FA5}">
                      <a16:colId xmlns:a16="http://schemas.microsoft.com/office/drawing/2014/main" val="1283084931"/>
                    </a:ext>
                  </a:extLst>
                </a:gridCol>
              </a:tblGrid>
              <a:tr h="275075">
                <a:tc>
                  <a:txBody>
                    <a:bodyPr/>
                    <a:lstStyle/>
                    <a:p>
                      <a:pPr>
                        <a:spcAft>
                          <a:spcPts val="0"/>
                        </a:spcAft>
                      </a:pPr>
                      <a:r>
                        <a:rPr lang="en-GB" sz="800">
                          <a:effectLst/>
                        </a:rPr>
                        <a:t>Session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tc>
                  <a:txBody>
                    <a:bodyPr/>
                    <a:lstStyle/>
                    <a:p>
                      <a:pPr>
                        <a:spcAft>
                          <a:spcPts val="0"/>
                        </a:spcAft>
                      </a:pPr>
                      <a:r>
                        <a:rPr lang="en-GB" sz="800">
                          <a:effectLst/>
                        </a:rPr>
                        <a:t>Time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tc>
                  <a:txBody>
                    <a:bodyPr/>
                    <a:lstStyle/>
                    <a:p>
                      <a:pPr>
                        <a:spcAft>
                          <a:spcPts val="0"/>
                        </a:spcAft>
                      </a:pPr>
                      <a:r>
                        <a:rPr lang="en-GB" sz="800">
                          <a:effectLst/>
                        </a:rPr>
                        <a:t>Holbrook A</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tc>
                  <a:txBody>
                    <a:bodyPr/>
                    <a:lstStyle/>
                    <a:p>
                      <a:pPr>
                        <a:spcAft>
                          <a:spcPts val="0"/>
                        </a:spcAft>
                      </a:pPr>
                      <a:r>
                        <a:rPr lang="en-GB" sz="800">
                          <a:effectLst/>
                        </a:rPr>
                        <a:t>Holbrook B</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tc>
                  <a:txBody>
                    <a:bodyPr/>
                    <a:lstStyle/>
                    <a:p>
                      <a:pPr>
                        <a:spcAft>
                          <a:spcPts val="0"/>
                        </a:spcAft>
                      </a:pPr>
                      <a:r>
                        <a:rPr lang="en-GB" sz="800">
                          <a:effectLst/>
                        </a:rPr>
                        <a:t>Holbrook C</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tc>
                  <a:txBody>
                    <a:bodyPr/>
                    <a:lstStyle/>
                    <a:p>
                      <a:pPr>
                        <a:spcAft>
                          <a:spcPts val="0"/>
                        </a:spcAft>
                      </a:pPr>
                      <a:r>
                        <a:rPr lang="en-GB" sz="800">
                          <a:effectLst/>
                        </a:rPr>
                        <a:t>Holbrook D</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tc>
                  <a:txBody>
                    <a:bodyPr/>
                    <a:lstStyle/>
                    <a:p>
                      <a:pPr>
                        <a:spcAft>
                          <a:spcPts val="0"/>
                        </a:spcAft>
                      </a:pPr>
                      <a:r>
                        <a:rPr lang="en-GB" sz="800">
                          <a:effectLst/>
                        </a:rPr>
                        <a:t>Holbrook 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56264" marR="56264" marT="45011" marB="45011" anchor="ctr"/>
                </a:tc>
                <a:extLst>
                  <a:ext uri="{0D108BD9-81ED-4DB2-BD59-A6C34878D82A}">
                    <a16:rowId xmlns:a16="http://schemas.microsoft.com/office/drawing/2014/main" val="2035979512"/>
                  </a:ext>
                </a:extLst>
              </a:tr>
              <a:tr h="192552">
                <a:tc gridSpan="7">
                  <a:txBody>
                    <a:bodyPr/>
                    <a:lstStyle/>
                    <a:p>
                      <a:pPr>
                        <a:spcAft>
                          <a:spcPts val="0"/>
                        </a:spcAft>
                      </a:pPr>
                      <a:r>
                        <a:rPr lang="en-GB" sz="800">
                          <a:effectLst/>
                        </a:rPr>
                        <a:t>Monday 18 Sep</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38736612"/>
                  </a:ext>
                </a:extLst>
              </a:tr>
              <a:tr h="192552">
                <a:tc>
                  <a:txBody>
                    <a:bodyPr/>
                    <a:lstStyle/>
                    <a:p>
                      <a:pPr>
                        <a:spcAft>
                          <a:spcPts val="0"/>
                        </a:spcAft>
                      </a:pPr>
                      <a:r>
                        <a:rPr lang="en-GB" sz="800">
                          <a:effectLst/>
                        </a:rPr>
                        <a:t>Mon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11:00 - 12:30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Arrival</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Arrival</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Arrival</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Arrival</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Arrival</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1972841309"/>
                  </a:ext>
                </a:extLst>
              </a:tr>
              <a:tr h="192552">
                <a:tc>
                  <a:txBody>
                    <a:bodyPr/>
                    <a:lstStyle/>
                    <a:p>
                      <a:pPr>
                        <a:spcAft>
                          <a:spcPts val="0"/>
                        </a:spcAft>
                      </a:pPr>
                      <a:r>
                        <a:rPr lang="en-GB" sz="800">
                          <a:effectLst/>
                        </a:rPr>
                        <a:t>Mon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13:45 - 15:30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Pool Kayak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Archery</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150312622"/>
                  </a:ext>
                </a:extLst>
              </a:tr>
              <a:tr h="192552">
                <a:tc>
                  <a:txBody>
                    <a:bodyPr/>
                    <a:lstStyle/>
                    <a:p>
                      <a:pPr>
                        <a:spcAft>
                          <a:spcPts val="0"/>
                        </a:spcAft>
                      </a:pPr>
                      <a:r>
                        <a:rPr lang="en-GB" sz="800">
                          <a:effectLst/>
                        </a:rPr>
                        <a:t>Mon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15:30 - 17:00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Archery</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Pool Kayak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2139810547"/>
                  </a:ext>
                </a:extLst>
              </a:tr>
              <a:tr h="192552">
                <a:tc>
                  <a:txBody>
                    <a:bodyPr/>
                    <a:lstStyle/>
                    <a:p>
                      <a:pPr>
                        <a:spcAft>
                          <a:spcPts val="0"/>
                        </a:spcAft>
                      </a:pPr>
                      <a:r>
                        <a:rPr lang="en-GB" sz="800">
                          <a:effectLst/>
                        </a:rPr>
                        <a:t>Mon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19:00 - 21:00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Archery</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Teamwork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Teamwork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741613713"/>
                  </a:ext>
                </a:extLst>
              </a:tr>
              <a:tr h="192552">
                <a:tc gridSpan="7">
                  <a:txBody>
                    <a:bodyPr/>
                    <a:lstStyle/>
                    <a:p>
                      <a:pPr>
                        <a:spcAft>
                          <a:spcPts val="0"/>
                        </a:spcAft>
                      </a:pPr>
                      <a:r>
                        <a:rPr lang="en-GB" sz="800">
                          <a:effectLst/>
                        </a:rPr>
                        <a:t>Tuesday 19 Sep</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24399046"/>
                  </a:ext>
                </a:extLst>
              </a:tr>
              <a:tr h="192552">
                <a:tc>
                  <a:txBody>
                    <a:bodyPr/>
                    <a:lstStyle/>
                    <a:p>
                      <a:pPr>
                        <a:spcAft>
                          <a:spcPts val="0"/>
                        </a:spcAft>
                      </a:pPr>
                      <a:r>
                        <a:rPr lang="en-GB" sz="800">
                          <a:effectLst/>
                        </a:rPr>
                        <a:t>Tue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09:15 - 12:30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Climb</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1 (n)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3102279801"/>
                  </a:ext>
                </a:extLst>
              </a:tr>
              <a:tr h="192552">
                <a:tc>
                  <a:txBody>
                    <a:bodyPr/>
                    <a:lstStyle/>
                    <a:p>
                      <a:pPr>
                        <a:spcAft>
                          <a:spcPts val="0"/>
                        </a:spcAft>
                      </a:pPr>
                      <a:r>
                        <a:rPr lang="en-GB" sz="800">
                          <a:effectLst/>
                        </a:rPr>
                        <a:t>Tue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12:30 - 13:45</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endParaRPr lang="en-GB" sz="700">
                        <a:effectLst/>
                        <a:latin typeface="Times New Roman" panose="02020603050405020304" pitchFamily="18" charset="0"/>
                      </a:endParaRPr>
                    </a:p>
                  </a:txBody>
                  <a:tcPr marL="28132" marR="28132" marT="11253" marB="11253" anchor="ctr"/>
                </a:tc>
                <a:tc>
                  <a:txBody>
                    <a:bodyPr/>
                    <a:lstStyle/>
                    <a:p>
                      <a:endParaRPr lang="en-GB" sz="700">
                        <a:effectLst/>
                        <a:latin typeface="Times New Roman" panose="02020603050405020304" pitchFamily="18" charset="0"/>
                      </a:endParaRPr>
                    </a:p>
                  </a:txBody>
                  <a:tcPr marL="28132" marR="28132" marT="11253" marB="11253" anchor="ctr"/>
                </a:tc>
                <a:tc>
                  <a:txBody>
                    <a:bodyPr/>
                    <a:lstStyle/>
                    <a:p>
                      <a:endParaRPr lang="en-GB" sz="700">
                        <a:effectLst/>
                        <a:latin typeface="Times New Roman" panose="02020603050405020304" pitchFamily="18" charset="0"/>
                      </a:endParaRPr>
                    </a:p>
                  </a:txBody>
                  <a:tcPr marL="28132" marR="28132" marT="11253" marB="11253" anchor="ctr"/>
                </a:tc>
                <a:extLst>
                  <a:ext uri="{0D108BD9-81ED-4DB2-BD59-A6C34878D82A}">
                    <a16:rowId xmlns:a16="http://schemas.microsoft.com/office/drawing/2014/main" val="2541482502"/>
                  </a:ext>
                </a:extLst>
              </a:tr>
              <a:tr h="192552">
                <a:tc>
                  <a:txBody>
                    <a:bodyPr/>
                    <a:lstStyle/>
                    <a:p>
                      <a:pPr>
                        <a:spcAft>
                          <a:spcPts val="0"/>
                        </a:spcAft>
                      </a:pPr>
                      <a:r>
                        <a:rPr lang="en-GB" sz="800">
                          <a:effectLst/>
                        </a:rPr>
                        <a:t>Tue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13:45 - 15:30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Pool Kayak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Archery</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3848906553"/>
                  </a:ext>
                </a:extLst>
              </a:tr>
              <a:tr h="192552">
                <a:tc>
                  <a:txBody>
                    <a:bodyPr/>
                    <a:lstStyle/>
                    <a:p>
                      <a:pPr>
                        <a:spcAft>
                          <a:spcPts val="0"/>
                        </a:spcAft>
                      </a:pPr>
                      <a:r>
                        <a:rPr lang="en-GB" sz="800">
                          <a:effectLst/>
                        </a:rPr>
                        <a:t>Tue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15:30 - 17:00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Teamwork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Pool Kayak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1876652696"/>
                  </a:ext>
                </a:extLst>
              </a:tr>
              <a:tr h="192552">
                <a:tc>
                  <a:txBody>
                    <a:bodyPr/>
                    <a:lstStyle/>
                    <a:p>
                      <a:pPr>
                        <a:spcAft>
                          <a:spcPts val="0"/>
                        </a:spcAft>
                      </a:pPr>
                      <a:r>
                        <a:rPr lang="en-GB" sz="800">
                          <a:effectLst/>
                        </a:rPr>
                        <a:t>Tue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19:00 - 21:00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Bushcraft</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Bushcraft</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2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2 (n)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Pool Kayak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4203560426"/>
                  </a:ext>
                </a:extLst>
              </a:tr>
              <a:tr h="192552">
                <a:tc gridSpan="7">
                  <a:txBody>
                    <a:bodyPr/>
                    <a:lstStyle/>
                    <a:p>
                      <a:pPr>
                        <a:spcAft>
                          <a:spcPts val="0"/>
                        </a:spcAft>
                      </a:pPr>
                      <a:r>
                        <a:rPr lang="en-GB" sz="800">
                          <a:effectLst/>
                        </a:rPr>
                        <a:t>Wednesday 20 Sep</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00290970"/>
                  </a:ext>
                </a:extLst>
              </a:tr>
              <a:tr h="192552">
                <a:tc>
                  <a:txBody>
                    <a:bodyPr/>
                    <a:lstStyle/>
                    <a:p>
                      <a:pPr>
                        <a:spcAft>
                          <a:spcPts val="0"/>
                        </a:spcAft>
                      </a:pPr>
                      <a:r>
                        <a:rPr lang="en-GB" sz="800">
                          <a:effectLst/>
                        </a:rPr>
                        <a:t>Wed</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09:15 - 12:30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Climb</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2668569060"/>
                  </a:ext>
                </a:extLst>
              </a:tr>
              <a:tr h="192552">
                <a:tc>
                  <a:txBody>
                    <a:bodyPr/>
                    <a:lstStyle/>
                    <a:p>
                      <a:pPr>
                        <a:spcAft>
                          <a:spcPts val="0"/>
                        </a:spcAft>
                      </a:pPr>
                      <a:r>
                        <a:rPr lang="en-GB" sz="800">
                          <a:effectLst/>
                        </a:rPr>
                        <a:t>Wed</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12:30 - 13:45</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endParaRPr lang="en-GB" sz="700">
                        <a:effectLst/>
                        <a:latin typeface="Times New Roman" panose="02020603050405020304" pitchFamily="18" charset="0"/>
                      </a:endParaRPr>
                    </a:p>
                  </a:txBody>
                  <a:tcPr marL="28132" marR="28132" marT="11253" marB="11253" anchor="ctr"/>
                </a:tc>
                <a:tc>
                  <a:txBody>
                    <a:bodyPr/>
                    <a:lstStyle/>
                    <a:p>
                      <a:endParaRPr lang="en-GB" sz="700">
                        <a:effectLst/>
                        <a:latin typeface="Times New Roman" panose="02020603050405020304" pitchFamily="18" charset="0"/>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371971463"/>
                  </a:ext>
                </a:extLst>
              </a:tr>
              <a:tr h="192552">
                <a:tc>
                  <a:txBody>
                    <a:bodyPr/>
                    <a:lstStyle/>
                    <a:p>
                      <a:pPr>
                        <a:spcAft>
                          <a:spcPts val="0"/>
                        </a:spcAft>
                      </a:pPr>
                      <a:r>
                        <a:rPr lang="en-GB" sz="800">
                          <a:effectLst/>
                        </a:rPr>
                        <a:t>Wed</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13:45 - 17:00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2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2 (n)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Kayak (River)</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1349422063"/>
                  </a:ext>
                </a:extLst>
              </a:tr>
              <a:tr h="192552">
                <a:tc>
                  <a:txBody>
                    <a:bodyPr/>
                    <a:lstStyle/>
                    <a:p>
                      <a:pPr>
                        <a:spcAft>
                          <a:spcPts val="0"/>
                        </a:spcAft>
                      </a:pPr>
                      <a:r>
                        <a:rPr lang="en-GB" sz="800">
                          <a:effectLst/>
                        </a:rPr>
                        <a:t>Wed</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19:00 - 21:00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Teamwork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Teamwork</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Bushcraft</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Bushcraft</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2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2981305395"/>
                  </a:ext>
                </a:extLst>
              </a:tr>
              <a:tr h="192552">
                <a:tc gridSpan="7">
                  <a:txBody>
                    <a:bodyPr/>
                    <a:lstStyle/>
                    <a:p>
                      <a:pPr>
                        <a:spcAft>
                          <a:spcPts val="0"/>
                        </a:spcAft>
                      </a:pPr>
                      <a:r>
                        <a:rPr lang="en-GB" sz="800">
                          <a:effectLst/>
                        </a:rPr>
                        <a:t>Thursday 21 Sep</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58459954"/>
                  </a:ext>
                </a:extLst>
              </a:tr>
              <a:tr h="343844">
                <a:tc>
                  <a:txBody>
                    <a:bodyPr/>
                    <a:lstStyle/>
                    <a:p>
                      <a:pPr>
                        <a:spcAft>
                          <a:spcPts val="0"/>
                        </a:spcAft>
                      </a:pPr>
                      <a:r>
                        <a:rPr lang="en-GB" sz="800">
                          <a:effectLst/>
                        </a:rPr>
                        <a:t>Thu</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09:15 - 12:30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 (share main)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 (share main)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Climb</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2847421010"/>
                  </a:ext>
                </a:extLst>
              </a:tr>
              <a:tr h="343844">
                <a:tc>
                  <a:txBody>
                    <a:bodyPr/>
                    <a:lstStyle/>
                    <a:p>
                      <a:pPr>
                        <a:spcAft>
                          <a:spcPts val="0"/>
                        </a:spcAft>
                      </a:pPr>
                      <a:r>
                        <a:rPr lang="en-GB" sz="800">
                          <a:effectLst/>
                        </a:rPr>
                        <a:t>Thu</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13:45 - 15:30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 (share main)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 (share main)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Archery</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2498580875"/>
                  </a:ext>
                </a:extLst>
              </a:tr>
              <a:tr h="343844">
                <a:tc>
                  <a:txBody>
                    <a:bodyPr/>
                    <a:lstStyle/>
                    <a:p>
                      <a:pPr>
                        <a:spcAft>
                          <a:spcPts val="0"/>
                        </a:spcAft>
                      </a:pPr>
                      <a:r>
                        <a:rPr lang="en-GB" sz="800">
                          <a:effectLst/>
                        </a:rPr>
                        <a:t>Thu</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15:30 - 17:00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 (share main)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 (share main)</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Bushcraft</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2299344271"/>
                  </a:ext>
                </a:extLst>
              </a:tr>
              <a:tr h="192552">
                <a:tc>
                  <a:txBody>
                    <a:bodyPr/>
                    <a:lstStyle/>
                    <a:p>
                      <a:pPr>
                        <a:spcAft>
                          <a:spcPts val="0"/>
                        </a:spcAft>
                      </a:pPr>
                      <a:r>
                        <a:rPr lang="en-GB" sz="800">
                          <a:effectLst/>
                        </a:rPr>
                        <a:t>Thu</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19:00 - 21:00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Campfire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Campfire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Campfire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Campfire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Campfire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3294486247"/>
                  </a:ext>
                </a:extLst>
              </a:tr>
              <a:tr h="192552">
                <a:tc gridSpan="7">
                  <a:txBody>
                    <a:bodyPr/>
                    <a:lstStyle/>
                    <a:p>
                      <a:pPr>
                        <a:spcAft>
                          <a:spcPts val="0"/>
                        </a:spcAft>
                      </a:pPr>
                      <a:r>
                        <a:rPr lang="en-GB" sz="800">
                          <a:effectLst/>
                        </a:rPr>
                        <a:t>Friday 22 Sep</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4222763"/>
                  </a:ext>
                </a:extLst>
              </a:tr>
              <a:tr h="192552">
                <a:tc>
                  <a:txBody>
                    <a:bodyPr/>
                    <a:lstStyle/>
                    <a:p>
                      <a:pPr>
                        <a:spcAft>
                          <a:spcPts val="0"/>
                        </a:spcAft>
                      </a:pPr>
                      <a:r>
                        <a:rPr lang="en-GB" sz="800">
                          <a:effectLst/>
                        </a:rPr>
                        <a:t>Fri</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09:15 - 12:30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Climb</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Team Ropes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Harrisons Rocks</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Climb</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Ski 3 (m)</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947993530"/>
                  </a:ext>
                </a:extLst>
              </a:tr>
              <a:tr h="192552">
                <a:tc>
                  <a:txBody>
                    <a:bodyPr/>
                    <a:lstStyle/>
                    <a:p>
                      <a:pPr>
                        <a:spcAft>
                          <a:spcPts val="0"/>
                        </a:spcAft>
                      </a:pPr>
                      <a:r>
                        <a:rPr lang="en-GB" sz="800">
                          <a:effectLst/>
                        </a:rPr>
                        <a:t>Fri</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13:00 - 13:30</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Departure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Departure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Departure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Departure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tc>
                  <a:txBody>
                    <a:bodyPr/>
                    <a:lstStyle/>
                    <a:p>
                      <a:pPr>
                        <a:spcAft>
                          <a:spcPts val="0"/>
                        </a:spcAft>
                      </a:pPr>
                      <a:r>
                        <a:rPr lang="en-GB" sz="800">
                          <a:effectLst/>
                        </a:rPr>
                        <a:t>Departure</a:t>
                      </a:r>
                      <a:endParaRPr lang="en-GB" sz="800">
                        <a:effectLst/>
                        <a:latin typeface="MS PGothic" panose="020B0600070205080204" pitchFamily="34" charset="-128"/>
                        <a:ea typeface="MS PGothic" panose="020B0600070205080204" pitchFamily="34" charset="-128"/>
                        <a:cs typeface="MS PGothic" panose="020B0600070205080204" pitchFamily="34" charset="-128"/>
                      </a:endParaRPr>
                    </a:p>
                  </a:txBody>
                  <a:tcPr marL="28132" marR="28132" marT="11253" marB="11253" anchor="ctr"/>
                </a:tc>
                <a:extLst>
                  <a:ext uri="{0D108BD9-81ED-4DB2-BD59-A6C34878D82A}">
                    <a16:rowId xmlns:a16="http://schemas.microsoft.com/office/drawing/2014/main" val="1069019191"/>
                  </a:ext>
                </a:extLst>
              </a:tr>
            </a:tbl>
          </a:graphicData>
        </a:graphic>
      </p:graphicFrame>
    </p:spTree>
    <p:extLst>
      <p:ext uri="{BB962C8B-B14F-4D97-AF65-F5344CB8AC3E}">
        <p14:creationId xmlns:p14="http://schemas.microsoft.com/office/powerpoint/2010/main" val="2656164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054E2F23-BE45-47D6-824E-702FFEFEDAD3}"/>
              </a:ext>
            </a:extLst>
          </p:cNvPr>
          <p:cNvSpPr>
            <a:spLocks noGrp="1"/>
          </p:cNvSpPr>
          <p:nvPr>
            <p:ph type="title"/>
          </p:nvPr>
        </p:nvSpPr>
        <p:spPr>
          <a:xfrm>
            <a:off x="393555" y="620392"/>
            <a:ext cx="2856201" cy="5504688"/>
          </a:xfrm>
        </p:spPr>
        <p:txBody>
          <a:bodyPr>
            <a:normAutofit/>
          </a:bodyPr>
          <a:lstStyle/>
          <a:p>
            <a:r>
              <a:rPr lang="en-GB" altLang="en-US" sz="5200" b="1" dirty="0">
                <a:solidFill>
                  <a:schemeClr val="accent5"/>
                </a:solidFill>
              </a:rPr>
              <a:t>Run through of the day we leave</a:t>
            </a:r>
          </a:p>
        </p:txBody>
      </p:sp>
      <p:graphicFrame>
        <p:nvGraphicFramePr>
          <p:cNvPr id="24580" name="Content Placeholder 2">
            <a:extLst>
              <a:ext uri="{FF2B5EF4-FFF2-40B4-BE49-F238E27FC236}">
                <a16:creationId xmlns:a16="http://schemas.microsoft.com/office/drawing/2014/main" id="{9047A6CB-4C15-4B63-8A53-999D665264BC}"/>
              </a:ext>
            </a:extLst>
          </p:cNvPr>
          <p:cNvGraphicFramePr>
            <a:graphicFrameLocks noGrp="1"/>
          </p:cNvGraphicFramePr>
          <p:nvPr>
            <p:ph idx="1"/>
            <p:extLst>
              <p:ext uri="{D42A27DB-BD31-4B8C-83A1-F6EECF244321}">
                <p14:modId xmlns:p14="http://schemas.microsoft.com/office/powerpoint/2010/main" val="2832657561"/>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255F441E-0DB4-42A1-B44C-4003CB704271}"/>
              </a:ext>
            </a:extLst>
          </p:cNvPr>
          <p:cNvSpPr>
            <a:spLocks noGrp="1"/>
          </p:cNvSpPr>
          <p:nvPr>
            <p:ph type="title"/>
          </p:nvPr>
        </p:nvSpPr>
        <p:spPr>
          <a:xfrm>
            <a:off x="393555" y="620392"/>
            <a:ext cx="2856201" cy="5504688"/>
          </a:xfrm>
        </p:spPr>
        <p:txBody>
          <a:bodyPr>
            <a:normAutofit/>
          </a:bodyPr>
          <a:lstStyle/>
          <a:p>
            <a:r>
              <a:rPr lang="en-GB" altLang="en-US" sz="4800" b="1">
                <a:solidFill>
                  <a:schemeClr val="accent5"/>
                </a:solidFill>
              </a:rPr>
              <a:t>Medicines</a:t>
            </a:r>
          </a:p>
        </p:txBody>
      </p:sp>
      <p:graphicFrame>
        <p:nvGraphicFramePr>
          <p:cNvPr id="25605" name="Content Placeholder 2">
            <a:extLst>
              <a:ext uri="{FF2B5EF4-FFF2-40B4-BE49-F238E27FC236}">
                <a16:creationId xmlns:a16="http://schemas.microsoft.com/office/drawing/2014/main" id="{0F2156F5-0D80-4F81-9633-4C5493262FDD}"/>
              </a:ext>
            </a:extLst>
          </p:cNvPr>
          <p:cNvGraphicFramePr>
            <a:graphicFrameLocks noGrp="1"/>
          </p:cNvGraphicFramePr>
          <p:nvPr>
            <p:ph idx="1"/>
            <p:extLst>
              <p:ext uri="{D42A27DB-BD31-4B8C-83A1-F6EECF244321}">
                <p14:modId xmlns:p14="http://schemas.microsoft.com/office/powerpoint/2010/main" val="2012626658"/>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57EB7174-04BE-4A92-8C9F-30B9602E94A3}"/>
              </a:ext>
            </a:extLst>
          </p:cNvPr>
          <p:cNvSpPr>
            <a:spLocks noGrp="1"/>
          </p:cNvSpPr>
          <p:nvPr>
            <p:ph type="title"/>
          </p:nvPr>
        </p:nvSpPr>
        <p:spPr>
          <a:xfrm>
            <a:off x="323850" y="836613"/>
            <a:ext cx="8229600" cy="1143000"/>
          </a:xfrm>
        </p:spPr>
        <p:txBody>
          <a:bodyPr/>
          <a:lstStyle/>
          <a:p>
            <a:pPr eaLnBrk="1" hangingPunct="1"/>
            <a:r>
              <a:rPr lang="en-GB" altLang="en-US" sz="3600">
                <a:latin typeface="Arial Rounded MT Bold" panose="020F0704030504030204" pitchFamily="34" charset="0"/>
              </a:rPr>
              <a:t>Arriving at Bowles (11:00)</a:t>
            </a:r>
            <a:br>
              <a:rPr lang="en-GB" altLang="en-US">
                <a:latin typeface="Arial Rounded MT Bold" panose="020F0704030504030204" pitchFamily="34" charset="0"/>
              </a:rPr>
            </a:br>
            <a:endParaRPr lang="en-GB" altLang="en-US"/>
          </a:p>
        </p:txBody>
      </p:sp>
      <p:sp>
        <p:nvSpPr>
          <p:cNvPr id="18435" name="Rectangle 3">
            <a:extLst>
              <a:ext uri="{FF2B5EF4-FFF2-40B4-BE49-F238E27FC236}">
                <a16:creationId xmlns:a16="http://schemas.microsoft.com/office/drawing/2014/main" id="{DD250304-7AE1-46D7-8E03-7BA9A2CB01CA}"/>
              </a:ext>
            </a:extLst>
          </p:cNvPr>
          <p:cNvSpPr>
            <a:spLocks noChangeArrowheads="1"/>
          </p:cNvSpPr>
          <p:nvPr/>
        </p:nvSpPr>
        <p:spPr bwMode="auto">
          <a:xfrm>
            <a:off x="395288" y="1484313"/>
            <a:ext cx="849788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80000"/>
              </a:lnSpc>
              <a:spcBef>
                <a:spcPct val="0"/>
              </a:spcBef>
              <a:defRPr/>
            </a:pPr>
            <a:endParaRPr lang="en-GB" altLang="en-US" dirty="0">
              <a:latin typeface="Arial Rounded MT Bold" panose="020F0704030504030204" pitchFamily="34" charset="0"/>
            </a:endParaRPr>
          </a:p>
          <a:p>
            <a:pPr eaLnBrk="1" hangingPunct="1">
              <a:lnSpc>
                <a:spcPct val="80000"/>
              </a:lnSpc>
              <a:spcBef>
                <a:spcPct val="0"/>
              </a:spcBef>
              <a:buFontTx/>
              <a:buNone/>
              <a:defRPr/>
            </a:pPr>
            <a:r>
              <a:rPr lang="en-GB" altLang="en-US" dirty="0">
                <a:latin typeface="+mn-lt"/>
              </a:rPr>
              <a:t>What happens next:</a:t>
            </a:r>
          </a:p>
          <a:p>
            <a:pPr eaLnBrk="1" hangingPunct="1">
              <a:lnSpc>
                <a:spcPct val="80000"/>
              </a:lnSpc>
              <a:spcBef>
                <a:spcPct val="0"/>
              </a:spcBef>
              <a:defRPr/>
            </a:pPr>
            <a:endParaRPr lang="en-GB" altLang="en-US" dirty="0">
              <a:latin typeface="+mn-lt"/>
            </a:endParaRPr>
          </a:p>
          <a:p>
            <a:pPr eaLnBrk="1" hangingPunct="1">
              <a:lnSpc>
                <a:spcPct val="80000"/>
              </a:lnSpc>
              <a:spcBef>
                <a:spcPct val="0"/>
              </a:spcBef>
              <a:defRPr/>
            </a:pPr>
            <a:r>
              <a:rPr lang="en-GB" altLang="en-US" dirty="0">
                <a:latin typeface="+mn-lt"/>
              </a:rPr>
              <a:t>Allocation of rooms, </a:t>
            </a:r>
            <a:r>
              <a:rPr lang="en-GB" altLang="en-US" b="1" dirty="0">
                <a:latin typeface="+mn-lt"/>
              </a:rPr>
              <a:t>bed making </a:t>
            </a:r>
            <a:r>
              <a:rPr lang="en-GB" altLang="en-US" dirty="0">
                <a:latin typeface="+mn-lt"/>
              </a:rPr>
              <a:t>and unpacking</a:t>
            </a:r>
          </a:p>
          <a:p>
            <a:pPr eaLnBrk="1" hangingPunct="1">
              <a:lnSpc>
                <a:spcPct val="80000"/>
              </a:lnSpc>
              <a:spcBef>
                <a:spcPct val="0"/>
              </a:spcBef>
              <a:defRPr/>
            </a:pPr>
            <a:endParaRPr lang="en-GB" altLang="en-US" dirty="0">
              <a:latin typeface="+mn-lt"/>
            </a:endParaRPr>
          </a:p>
          <a:p>
            <a:pPr eaLnBrk="1" hangingPunct="1">
              <a:lnSpc>
                <a:spcPct val="80000"/>
              </a:lnSpc>
              <a:spcBef>
                <a:spcPct val="0"/>
              </a:spcBef>
              <a:defRPr/>
            </a:pPr>
            <a:r>
              <a:rPr lang="en-GB" altLang="en-US" dirty="0"/>
              <a:t>Fire drill and general safety instructions</a:t>
            </a:r>
            <a:endParaRPr lang="en-GB" altLang="en-US" dirty="0">
              <a:latin typeface="+mn-lt"/>
            </a:endParaRPr>
          </a:p>
          <a:p>
            <a:pPr eaLnBrk="1" hangingPunct="1">
              <a:lnSpc>
                <a:spcPct val="80000"/>
              </a:lnSpc>
              <a:spcBef>
                <a:spcPct val="0"/>
              </a:spcBef>
              <a:defRPr/>
            </a:pPr>
            <a:endParaRPr lang="en-GB" altLang="en-US" dirty="0">
              <a:latin typeface="+mn-lt"/>
            </a:endParaRPr>
          </a:p>
          <a:p>
            <a:pPr eaLnBrk="1" hangingPunct="1">
              <a:lnSpc>
                <a:spcPct val="80000"/>
              </a:lnSpc>
              <a:spcBef>
                <a:spcPct val="0"/>
              </a:spcBef>
              <a:defRPr/>
            </a:pPr>
            <a:r>
              <a:rPr lang="en-GB" altLang="en-US" dirty="0">
                <a:latin typeface="+mn-lt"/>
              </a:rPr>
              <a:t>Lunch on the first day  (provided by Bowles)</a:t>
            </a:r>
          </a:p>
          <a:p>
            <a:pPr eaLnBrk="1" hangingPunct="1">
              <a:lnSpc>
                <a:spcPct val="80000"/>
              </a:lnSpc>
              <a:spcBef>
                <a:spcPct val="0"/>
              </a:spcBef>
              <a:buFontTx/>
              <a:buNone/>
              <a:defRPr/>
            </a:pPr>
            <a:endParaRPr lang="en-GB" altLang="en-US" dirty="0">
              <a:latin typeface="+mn-lt"/>
            </a:endParaRPr>
          </a:p>
          <a:p>
            <a:pPr eaLnBrk="1" hangingPunct="1">
              <a:lnSpc>
                <a:spcPct val="80000"/>
              </a:lnSpc>
              <a:spcBef>
                <a:spcPct val="0"/>
              </a:spcBef>
              <a:defRPr/>
            </a:pPr>
            <a:r>
              <a:rPr lang="en-GB" altLang="en-US" dirty="0">
                <a:latin typeface="+mn-lt"/>
              </a:rPr>
              <a:t>Activities start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917088A2-5D35-4401-8A23-6EE31FCC7A09}"/>
              </a:ext>
            </a:extLst>
          </p:cNvPr>
          <p:cNvSpPr>
            <a:spLocks noGrp="1"/>
          </p:cNvSpPr>
          <p:nvPr>
            <p:ph type="title"/>
          </p:nvPr>
        </p:nvSpPr>
        <p:spPr>
          <a:xfrm>
            <a:off x="393555" y="620392"/>
            <a:ext cx="2856201" cy="5504688"/>
          </a:xfrm>
        </p:spPr>
        <p:txBody>
          <a:bodyPr>
            <a:normAutofit/>
          </a:bodyPr>
          <a:lstStyle/>
          <a:p>
            <a:pPr eaLnBrk="1" hangingPunct="1"/>
            <a:r>
              <a:rPr lang="en-GB" altLang="en-US" sz="5200">
                <a:solidFill>
                  <a:schemeClr val="accent5"/>
                </a:solidFill>
                <a:latin typeface="Arial Rounded MT Bold" panose="020F0704030504030204" pitchFamily="34" charset="0"/>
              </a:rPr>
              <a:t>General</a:t>
            </a:r>
            <a:r>
              <a:rPr lang="en-GB" altLang="en-US" sz="5200">
                <a:solidFill>
                  <a:schemeClr val="accent5"/>
                </a:solidFill>
                <a:latin typeface="Arial Black" panose="020B0A04020102020204" pitchFamily="34" charset="0"/>
              </a:rPr>
              <a:t> </a:t>
            </a:r>
          </a:p>
        </p:txBody>
      </p:sp>
      <p:graphicFrame>
        <p:nvGraphicFramePr>
          <p:cNvPr id="27653" name="Content Placeholder 2">
            <a:extLst>
              <a:ext uri="{FF2B5EF4-FFF2-40B4-BE49-F238E27FC236}">
                <a16:creationId xmlns:a16="http://schemas.microsoft.com/office/drawing/2014/main" id="{86780959-A435-4578-AAE6-36BFEBF0B6FE}"/>
              </a:ext>
            </a:extLst>
          </p:cNvPr>
          <p:cNvGraphicFramePr>
            <a:graphicFrameLocks noGrp="1"/>
          </p:cNvGraphicFramePr>
          <p:nvPr>
            <p:ph idx="1"/>
            <p:extLst>
              <p:ext uri="{D42A27DB-BD31-4B8C-83A1-F6EECF244321}">
                <p14:modId xmlns:p14="http://schemas.microsoft.com/office/powerpoint/2010/main" val="487753700"/>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676" name="Straight Arrow Connector 70">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490" y="2316480"/>
            <a:ext cx="3429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8674" name="TextBox 1">
            <a:extLst>
              <a:ext uri="{FF2B5EF4-FFF2-40B4-BE49-F238E27FC236}">
                <a16:creationId xmlns:a16="http://schemas.microsoft.com/office/drawing/2014/main" id="{3F1FF38A-0B48-4B4A-B7C2-EABC84A4C5E4}"/>
              </a:ext>
            </a:extLst>
          </p:cNvPr>
          <p:cNvSpPr txBox="1">
            <a:spLocks noChangeArrowheads="1"/>
          </p:cNvSpPr>
          <p:nvPr/>
        </p:nvSpPr>
        <p:spPr bwMode="auto">
          <a:xfrm>
            <a:off x="491490" y="2575034"/>
            <a:ext cx="3840085" cy="346222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indent="-228600" eaLnBrk="1" hangingPunct="1">
              <a:lnSpc>
                <a:spcPct val="90000"/>
              </a:lnSpc>
              <a:spcBef>
                <a:spcPct val="0"/>
              </a:spcBef>
              <a:spcAft>
                <a:spcPts val="600"/>
              </a:spcAft>
            </a:pPr>
            <a:r>
              <a:rPr lang="en-US" altLang="en-US" sz="2000" dirty="0">
                <a:latin typeface="+mn-lt"/>
                <a:cs typeface="+mn-cs"/>
              </a:rPr>
              <a:t>Children have to make their own beds:</a:t>
            </a:r>
            <a:endParaRPr lang="en-US" altLang="en-US" sz="2000" dirty="0">
              <a:latin typeface="+mn-lt"/>
              <a:cs typeface="Calibri"/>
            </a:endParaRPr>
          </a:p>
          <a:p>
            <a:pPr indent="-228600" eaLnBrk="1" hangingPunct="1">
              <a:lnSpc>
                <a:spcPct val="90000"/>
              </a:lnSpc>
              <a:spcBef>
                <a:spcPct val="0"/>
              </a:spcBef>
              <a:spcAft>
                <a:spcPts val="600"/>
              </a:spcAft>
            </a:pPr>
            <a:r>
              <a:rPr lang="en-US" altLang="en-US" sz="2000" dirty="0">
                <a:latin typeface="+mn-lt"/>
                <a:cs typeface="+mn-cs"/>
              </a:rPr>
              <a:t>Put on a fitted sheet</a:t>
            </a:r>
            <a:endParaRPr lang="en-US" altLang="en-US" sz="2000" dirty="0">
              <a:latin typeface="+mn-lt"/>
              <a:cs typeface="Calibri"/>
            </a:endParaRPr>
          </a:p>
          <a:p>
            <a:pPr indent="-228600" eaLnBrk="1" hangingPunct="1">
              <a:lnSpc>
                <a:spcPct val="90000"/>
              </a:lnSpc>
              <a:spcBef>
                <a:spcPct val="0"/>
              </a:spcBef>
              <a:spcAft>
                <a:spcPts val="600"/>
              </a:spcAft>
            </a:pPr>
            <a:r>
              <a:rPr lang="en-US" altLang="en-US" sz="2000" dirty="0">
                <a:latin typeface="+mn-lt"/>
                <a:cs typeface="+mn-cs"/>
              </a:rPr>
              <a:t>Put a pillow in a pillow case</a:t>
            </a:r>
            <a:endParaRPr lang="en-US" altLang="en-US" sz="2000" dirty="0">
              <a:latin typeface="+mn-lt"/>
              <a:cs typeface="Calibri"/>
            </a:endParaRPr>
          </a:p>
          <a:p>
            <a:pPr indent="-228600" eaLnBrk="1" hangingPunct="1">
              <a:lnSpc>
                <a:spcPct val="90000"/>
              </a:lnSpc>
              <a:spcBef>
                <a:spcPct val="0"/>
              </a:spcBef>
              <a:spcAft>
                <a:spcPts val="600"/>
              </a:spcAft>
            </a:pPr>
            <a:r>
              <a:rPr lang="en-US" altLang="en-US" sz="2000" dirty="0">
                <a:latin typeface="+mn-lt"/>
                <a:cs typeface="+mn-cs"/>
              </a:rPr>
              <a:t>Put a duvet cover onto a duvet</a:t>
            </a:r>
            <a:endParaRPr lang="en-US" altLang="en-US" sz="2000" dirty="0">
              <a:latin typeface="+mn-lt"/>
              <a:cs typeface="Calibri"/>
            </a:endParaRPr>
          </a:p>
          <a:p>
            <a:pPr indent="-228600" eaLnBrk="1" hangingPunct="1">
              <a:lnSpc>
                <a:spcPct val="90000"/>
              </a:lnSpc>
              <a:spcBef>
                <a:spcPct val="0"/>
              </a:spcBef>
              <a:spcAft>
                <a:spcPts val="600"/>
              </a:spcAft>
            </a:pPr>
            <a:r>
              <a:rPr lang="en-US" altLang="en-US" sz="2000" dirty="0">
                <a:latin typeface="+mn-lt"/>
                <a:cs typeface="+mn-cs"/>
              </a:rPr>
              <a:t>Some practice at home would be helpful.</a:t>
            </a:r>
            <a:endParaRPr lang="en-US" altLang="en-US" sz="2000" dirty="0">
              <a:latin typeface="+mn-lt"/>
              <a:cs typeface="Calibri"/>
            </a:endParaRPr>
          </a:p>
        </p:txBody>
      </p:sp>
      <p:pic>
        <p:nvPicPr>
          <p:cNvPr id="3" name="Picture 2" descr="Screen Clipping">
            <a:extLst>
              <a:ext uri="{FF2B5EF4-FFF2-40B4-BE49-F238E27FC236}">
                <a16:creationId xmlns:a16="http://schemas.microsoft.com/office/drawing/2014/main" id="{DF961BA8-05CD-4C5D-8D99-D3DAD9F8A16D}"/>
              </a:ext>
            </a:extLst>
          </p:cNvPr>
          <p:cNvPicPr>
            <a:picLocks noChangeAspect="1"/>
          </p:cNvPicPr>
          <p:nvPr/>
        </p:nvPicPr>
        <p:blipFill rotWithShape="1">
          <a:blip r:embed="rId2">
            <a:extLst>
              <a:ext uri="{28A0092B-C50C-407E-A947-70E740481C1C}">
                <a14:useLocalDpi xmlns:a14="http://schemas.microsoft.com/office/drawing/2010/main" val="0"/>
              </a:ext>
            </a:extLst>
          </a:blip>
          <a:srcRect l="4441"/>
          <a:stretch/>
        </p:blipFill>
        <p:spPr bwMode="auto">
          <a:xfrm>
            <a:off x="4409136" y="10"/>
            <a:ext cx="4734863"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C61AE731-30D8-478B-88EF-1BCCFF8E95B9}"/>
              </a:ext>
            </a:extLst>
          </p:cNvPr>
          <p:cNvSpPr>
            <a:spLocks noGrp="1"/>
          </p:cNvSpPr>
          <p:nvPr>
            <p:ph type="title"/>
          </p:nvPr>
        </p:nvSpPr>
        <p:spPr>
          <a:xfrm>
            <a:off x="457200" y="274638"/>
            <a:ext cx="4526924" cy="633412"/>
          </a:xfrm>
        </p:spPr>
        <p:txBody>
          <a:bodyPr/>
          <a:lstStyle/>
          <a:p>
            <a:pPr eaLnBrk="1" hangingPunct="1"/>
            <a:r>
              <a:rPr lang="en-GB" altLang="en-US" sz="3600" b="1" dirty="0"/>
              <a:t>Kit list</a:t>
            </a:r>
          </a:p>
        </p:txBody>
      </p:sp>
      <p:sp>
        <p:nvSpPr>
          <p:cNvPr id="2" name="TextBox 1">
            <a:extLst>
              <a:ext uri="{FF2B5EF4-FFF2-40B4-BE49-F238E27FC236}">
                <a16:creationId xmlns:a16="http://schemas.microsoft.com/office/drawing/2014/main" id="{4812C314-E5D8-4C38-8009-0196988E202B}"/>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pic>
        <p:nvPicPr>
          <p:cNvPr id="5" name="Picture 4">
            <a:extLst>
              <a:ext uri="{FF2B5EF4-FFF2-40B4-BE49-F238E27FC236}">
                <a16:creationId xmlns:a16="http://schemas.microsoft.com/office/drawing/2014/main" id="{11B22DEB-ACC3-7361-5A36-F428AF38BF63}"/>
              </a:ext>
            </a:extLst>
          </p:cNvPr>
          <p:cNvPicPr>
            <a:picLocks noChangeAspect="1"/>
          </p:cNvPicPr>
          <p:nvPr/>
        </p:nvPicPr>
        <p:blipFill>
          <a:blip r:embed="rId2"/>
          <a:srcRect l="19288" t="22001" r="52362" b="12201"/>
          <a:stretch>
            <a:fillRect/>
          </a:stretch>
        </p:blipFill>
        <p:spPr>
          <a:xfrm>
            <a:off x="461584" y="805891"/>
            <a:ext cx="4514684" cy="5838124"/>
          </a:xfrm>
          <a:prstGeom prst="rect">
            <a:avLst/>
          </a:prstGeom>
        </p:spPr>
      </p:pic>
      <p:sp>
        <p:nvSpPr>
          <p:cNvPr id="4" name="TextBox 3">
            <a:extLst>
              <a:ext uri="{FF2B5EF4-FFF2-40B4-BE49-F238E27FC236}">
                <a16:creationId xmlns:a16="http://schemas.microsoft.com/office/drawing/2014/main" id="{BC9A7A37-1BB7-4E1E-6A38-9E108711066C}"/>
              </a:ext>
            </a:extLst>
          </p:cNvPr>
          <p:cNvSpPr txBox="1"/>
          <p:nvPr/>
        </p:nvSpPr>
        <p:spPr>
          <a:xfrm>
            <a:off x="5350888" y="162024"/>
            <a:ext cx="3620923"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b="1" u="sng" dirty="0">
                <a:latin typeface="Arial"/>
                <a:cs typeface="Arial"/>
              </a:rPr>
              <a:t>Money</a:t>
            </a:r>
          </a:p>
          <a:p>
            <a:pPr marL="457200" indent="-457200">
              <a:buFont typeface="Arial"/>
              <a:buChar char="•"/>
            </a:pPr>
            <a:r>
              <a:rPr lang="en-US" sz="2800" b="1" dirty="0">
                <a:latin typeface="Arial"/>
                <a:cs typeface="Arial"/>
              </a:rPr>
              <a:t>£5 max</a:t>
            </a:r>
            <a:endParaRPr lang="en-US" sz="2800" b="1" dirty="0"/>
          </a:p>
          <a:p>
            <a:pPr marL="457200" indent="-457200">
              <a:buFont typeface="Arial"/>
              <a:buChar char="•"/>
            </a:pPr>
            <a:r>
              <a:rPr lang="en-US" sz="2800" b="1" dirty="0">
                <a:latin typeface="Arial"/>
                <a:cs typeface="Arial"/>
              </a:rPr>
              <a:t>Cash only</a:t>
            </a:r>
            <a:endParaRPr lang="en-US" sz="2800" b="1" dirty="0"/>
          </a:p>
          <a:p>
            <a:pPr marL="457200" indent="-457200">
              <a:buFont typeface="Arial"/>
              <a:buChar char="•"/>
            </a:pPr>
            <a:r>
              <a:rPr lang="en-US" sz="2800" b="1" dirty="0">
                <a:latin typeface="Arial"/>
                <a:cs typeface="Arial"/>
              </a:rPr>
              <a:t>Pound coins or change</a:t>
            </a:r>
          </a:p>
          <a:p>
            <a:endParaRPr lang="en-US" sz="1400" dirty="0">
              <a:latin typeface="Arial"/>
              <a:cs typeface="Arial"/>
            </a:endParaRPr>
          </a:p>
          <a:p>
            <a:r>
              <a:rPr lang="en-US" sz="1400" dirty="0">
                <a:latin typeface="Arial"/>
                <a:cs typeface="Arial"/>
              </a:rPr>
              <a:t>Confectionary                                50p - £1</a:t>
            </a:r>
            <a:endParaRPr lang="en-US" sz="1400" dirty="0"/>
          </a:p>
          <a:p>
            <a:pPr marL="457200" indent="-457200">
              <a:buFont typeface="Arial"/>
              <a:buChar char="•"/>
            </a:pPr>
            <a:endParaRPr lang="en-US" sz="2800" b="1" dirty="0"/>
          </a:p>
        </p:txBody>
      </p:sp>
      <p:pic>
        <p:nvPicPr>
          <p:cNvPr id="6" name="Picture 5" descr="A list of items on a white background&#10;&#10;AI-generated content may be incorrect.">
            <a:extLst>
              <a:ext uri="{FF2B5EF4-FFF2-40B4-BE49-F238E27FC236}">
                <a16:creationId xmlns:a16="http://schemas.microsoft.com/office/drawing/2014/main" id="{5427299B-82A3-7352-3B0C-5DBF5F75E51D}"/>
              </a:ext>
            </a:extLst>
          </p:cNvPr>
          <p:cNvPicPr>
            <a:picLocks noChangeAspect="1"/>
          </p:cNvPicPr>
          <p:nvPr/>
        </p:nvPicPr>
        <p:blipFill>
          <a:blip r:embed="rId3"/>
          <a:stretch>
            <a:fillRect/>
          </a:stretch>
        </p:blipFill>
        <p:spPr>
          <a:xfrm>
            <a:off x="5358014" y="2837981"/>
            <a:ext cx="3611720" cy="39188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EC6E858D-22D2-4B21-9AA4-4B376FC2CFB3}"/>
              </a:ext>
            </a:extLst>
          </p:cNvPr>
          <p:cNvSpPr>
            <a:spLocks noGrp="1"/>
          </p:cNvSpPr>
          <p:nvPr>
            <p:ph type="title"/>
          </p:nvPr>
        </p:nvSpPr>
        <p:spPr>
          <a:xfrm>
            <a:off x="468313" y="1196975"/>
            <a:ext cx="8229600" cy="633413"/>
          </a:xfrm>
        </p:spPr>
        <p:txBody>
          <a:bodyPr/>
          <a:lstStyle/>
          <a:p>
            <a:pPr eaLnBrk="1" hangingPunct="1"/>
            <a:r>
              <a:rPr lang="en-GB" altLang="en-US" sz="3600" b="1"/>
              <a:t>Why you need to name EVERYTHING</a:t>
            </a:r>
          </a:p>
        </p:txBody>
      </p:sp>
      <p:pic>
        <p:nvPicPr>
          <p:cNvPr id="2" name="Picture 1" descr="Screen Clipping">
            <a:extLst>
              <a:ext uri="{FF2B5EF4-FFF2-40B4-BE49-F238E27FC236}">
                <a16:creationId xmlns:a16="http://schemas.microsoft.com/office/drawing/2014/main" id="{F99BED4B-08CA-4384-B78A-985087D2B3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089613"/>
            <a:ext cx="6074499" cy="472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6A04EDCC-2EC5-4DBE-A3F2-63F226D5C9C7}"/>
              </a:ext>
            </a:extLst>
          </p:cNvPr>
          <p:cNvSpPr>
            <a:spLocks noGrp="1"/>
          </p:cNvSpPr>
          <p:nvPr>
            <p:ph type="title"/>
          </p:nvPr>
        </p:nvSpPr>
        <p:spPr>
          <a:xfrm>
            <a:off x="395536" y="1052736"/>
            <a:ext cx="2856201" cy="5504688"/>
          </a:xfrm>
        </p:spPr>
        <p:txBody>
          <a:bodyPr>
            <a:normAutofit/>
          </a:bodyPr>
          <a:lstStyle/>
          <a:p>
            <a:pPr eaLnBrk="1" hangingPunct="1">
              <a:lnSpc>
                <a:spcPct val="90000"/>
              </a:lnSpc>
            </a:pPr>
            <a:r>
              <a:rPr lang="en-GB" altLang="en-US" sz="5200" b="1" dirty="0">
                <a:solidFill>
                  <a:schemeClr val="accent5"/>
                </a:solidFill>
                <a:latin typeface="Arial" panose="020B0604020202020204" pitchFamily="34" charset="0"/>
                <a:ea typeface="Arial Unicode MS" panose="020B0604020202020204" pitchFamily="34" charset="-128"/>
                <a:cs typeface="Arial" panose="020B0604020202020204" pitchFamily="34" charset="0"/>
              </a:rPr>
              <a:t>Coming home on Friday 19th Sept </a:t>
            </a:r>
            <a:br>
              <a:rPr lang="en-GB" altLang="en-US" sz="5200" dirty="0">
                <a:solidFill>
                  <a:schemeClr val="accent5"/>
                </a:solidFill>
                <a:latin typeface="Arial Rounded MT Bold" panose="020F0704030504030204" pitchFamily="34" charset="0"/>
                <a:ea typeface="Arial Unicode MS" panose="020B0604020202020204" pitchFamily="34" charset="-128"/>
                <a:cs typeface="Arial" panose="020B0604020202020204" pitchFamily="34" charset="0"/>
              </a:rPr>
            </a:br>
            <a:endParaRPr lang="en-GB" altLang="en-US" sz="5200" dirty="0">
              <a:solidFill>
                <a:schemeClr val="accent5"/>
              </a:solidFill>
              <a:ea typeface="Arial Unicode MS" panose="020B0604020202020204" pitchFamily="34" charset="-128"/>
              <a:cs typeface="Arial" panose="020B0604020202020204" pitchFamily="34" charset="0"/>
            </a:endParaRPr>
          </a:p>
        </p:txBody>
      </p:sp>
      <p:graphicFrame>
        <p:nvGraphicFramePr>
          <p:cNvPr id="31749" name="Content Placeholder 2">
            <a:extLst>
              <a:ext uri="{FF2B5EF4-FFF2-40B4-BE49-F238E27FC236}">
                <a16:creationId xmlns:a16="http://schemas.microsoft.com/office/drawing/2014/main" id="{8FAD35BA-6776-442A-992D-258E590AA183}"/>
              </a:ext>
            </a:extLst>
          </p:cNvPr>
          <p:cNvGraphicFramePr>
            <a:graphicFrameLocks noGrp="1"/>
          </p:cNvGraphicFramePr>
          <p:nvPr>
            <p:ph idx="1"/>
            <p:extLst>
              <p:ext uri="{D42A27DB-BD31-4B8C-83A1-F6EECF244321}">
                <p14:modId xmlns:p14="http://schemas.microsoft.com/office/powerpoint/2010/main" val="668909592"/>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201591DD-5DFF-4B2F-942A-63AC9B89D0E2}"/>
              </a:ext>
            </a:extLst>
          </p:cNvPr>
          <p:cNvSpPr>
            <a:spLocks noGrp="1"/>
          </p:cNvSpPr>
          <p:nvPr>
            <p:ph type="title"/>
          </p:nvPr>
        </p:nvSpPr>
        <p:spPr>
          <a:xfrm>
            <a:off x="393555" y="620392"/>
            <a:ext cx="2856201" cy="5504688"/>
          </a:xfrm>
        </p:spPr>
        <p:txBody>
          <a:bodyPr>
            <a:normAutofit/>
          </a:bodyPr>
          <a:lstStyle/>
          <a:p>
            <a:pPr eaLnBrk="1" hangingPunct="1"/>
            <a:r>
              <a:rPr lang="en-GB" altLang="en-US" sz="5200" b="1">
                <a:solidFill>
                  <a:schemeClr val="accent5"/>
                </a:solidFill>
              </a:rPr>
              <a:t>Please tell us </a:t>
            </a:r>
          </a:p>
        </p:txBody>
      </p:sp>
      <p:graphicFrame>
        <p:nvGraphicFramePr>
          <p:cNvPr id="32773" name="Content Placeholder 2">
            <a:extLst>
              <a:ext uri="{FF2B5EF4-FFF2-40B4-BE49-F238E27FC236}">
                <a16:creationId xmlns:a16="http://schemas.microsoft.com/office/drawing/2014/main" id="{67915E26-560B-4BBD-A8A9-17CA058606B1}"/>
              </a:ext>
            </a:extLst>
          </p:cNvPr>
          <p:cNvGraphicFramePr>
            <a:graphicFrameLocks noGrp="1"/>
          </p:cNvGraphicFramePr>
          <p:nvPr>
            <p:ph idx="1"/>
            <p:extLst>
              <p:ext uri="{D42A27DB-BD31-4B8C-83A1-F6EECF244321}">
                <p14:modId xmlns:p14="http://schemas.microsoft.com/office/powerpoint/2010/main" val="3624654765"/>
              </p:ext>
            </p:extLst>
          </p:nvPr>
        </p:nvGraphicFramePr>
        <p:xfrm>
          <a:off x="3819906"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3796" name="Content Placeholder 2">
            <a:extLst>
              <a:ext uri="{FF2B5EF4-FFF2-40B4-BE49-F238E27FC236}">
                <a16:creationId xmlns:a16="http://schemas.microsoft.com/office/drawing/2014/main" id="{05370963-A26A-4150-BBDB-D34C6EB290CD}"/>
              </a:ext>
            </a:extLst>
          </p:cNvPr>
          <p:cNvGraphicFramePr>
            <a:graphicFrameLocks noGrp="1"/>
          </p:cNvGraphicFramePr>
          <p:nvPr>
            <p:ph idx="1"/>
            <p:extLst>
              <p:ext uri="{D42A27DB-BD31-4B8C-83A1-F6EECF244321}">
                <p14:modId xmlns:p14="http://schemas.microsoft.com/office/powerpoint/2010/main" val="1504660714"/>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5ABEAA-DFD8-4597-8682-8266902AFE40}"/>
              </a:ext>
            </a:extLst>
          </p:cNvPr>
          <p:cNvSpPr/>
          <p:nvPr/>
        </p:nvSpPr>
        <p:spPr bwMode="auto">
          <a:xfrm>
            <a:off x="457200" y="274638"/>
            <a:ext cx="8229600" cy="1143000"/>
          </a:xfrm>
          <a:prstGeom prst="rect">
            <a:avLst/>
          </a:prstGeom>
          <a:noFill/>
          <a:ln>
            <a:noFill/>
          </a:ln>
        </p:spPr>
        <p:txBody>
          <a:bodyPr vert="horz" wrap="square" lIns="91440" tIns="45720" rIns="91440" bIns="45720" numCol="1" anchor="ctr" anchorCtr="0" compatLnSpc="1">
            <a:prstTxWarp prst="textNoShape">
              <a:avLst/>
            </a:prstTxWarp>
            <a:normAutofit/>
          </a:bodyPr>
          <a:lstStyle/>
          <a:p>
            <a:pPr algn="ctr">
              <a:spcAft>
                <a:spcPts val="600"/>
              </a:spcAft>
            </a:pPr>
            <a:r>
              <a:rPr lang="en-US" sz="4400" b="1">
                <a:ln w="12700" cmpd="sng">
                  <a:solidFill>
                    <a:schemeClr val="accent4"/>
                  </a:solidFill>
                  <a:prstDash val="solid"/>
                </a:ln>
                <a:latin typeface="+mj-lt"/>
                <a:ea typeface="+mj-ea"/>
                <a:cs typeface="+mj-cs"/>
              </a:rPr>
              <a:t>holbrookprimary</a:t>
            </a:r>
            <a:endParaRPr lang="en-US" sz="4400" b="1" cap="none" spc="0">
              <a:ln w="12700" cmpd="sng">
                <a:solidFill>
                  <a:schemeClr val="accent4"/>
                </a:solidFill>
                <a:prstDash val="solid"/>
              </a:ln>
              <a:effectLst/>
              <a:latin typeface="+mj-lt"/>
              <a:ea typeface="+mj-ea"/>
              <a:cs typeface="+mj-cs"/>
            </a:endParaRPr>
          </a:p>
        </p:txBody>
      </p:sp>
      <p:pic>
        <p:nvPicPr>
          <p:cNvPr id="3" name="Graphic 2" descr="Instagram - Wikipedia">
            <a:extLst>
              <a:ext uri="{FF2B5EF4-FFF2-40B4-BE49-F238E27FC236}">
                <a16:creationId xmlns:a16="http://schemas.microsoft.com/office/drawing/2014/main" id="{D92AD069-4939-21EB-E9D6-00BEF335343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309018" y="1600200"/>
            <a:ext cx="4525963" cy="4525963"/>
          </a:xfrm>
          <a:prstGeom prst="rect">
            <a:avLst/>
          </a:prstGeom>
        </p:spPr>
      </p:pic>
    </p:spTree>
    <p:extLst>
      <p:ext uri="{BB962C8B-B14F-4D97-AF65-F5344CB8AC3E}">
        <p14:creationId xmlns:p14="http://schemas.microsoft.com/office/powerpoint/2010/main" val="23191411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5" descr="Bottom bar.jpg">
            <a:extLst>
              <a:ext uri="{FF2B5EF4-FFF2-40B4-BE49-F238E27FC236}">
                <a16:creationId xmlns:a16="http://schemas.microsoft.com/office/drawing/2014/main" id="{A02FEF8E-C50E-48A4-8BC3-903ED2D63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Title 1">
            <a:extLst>
              <a:ext uri="{FF2B5EF4-FFF2-40B4-BE49-F238E27FC236}">
                <a16:creationId xmlns:a16="http://schemas.microsoft.com/office/drawing/2014/main" id="{1773CCE7-3781-4EB6-B40C-CFC576F5CFC6}"/>
              </a:ext>
            </a:extLst>
          </p:cNvPr>
          <p:cNvSpPr>
            <a:spLocks noGrp="1"/>
          </p:cNvSpPr>
          <p:nvPr>
            <p:ph type="ctrTitle"/>
          </p:nvPr>
        </p:nvSpPr>
        <p:spPr>
          <a:xfrm>
            <a:off x="4284663" y="714375"/>
            <a:ext cx="4173537" cy="1470025"/>
          </a:xfrm>
        </p:spPr>
        <p:txBody>
          <a:bodyPr/>
          <a:lstStyle/>
          <a:p>
            <a:pPr eaLnBrk="1" hangingPunct="1"/>
            <a:r>
              <a:rPr lang="en-GB" altLang="en-US" sz="2400" b="1">
                <a:solidFill>
                  <a:srgbClr val="660033"/>
                </a:solidFill>
                <a:latin typeface="Optima" pitchFamily="34" charset="0"/>
              </a:rPr>
              <a:t>At Bowles, the children will need a Growth Mindset at times…</a:t>
            </a:r>
            <a:endParaRPr lang="en-GB" altLang="en-US" sz="2400">
              <a:latin typeface="Tahoma" panose="020B0604030504040204" pitchFamily="34" charset="0"/>
            </a:endParaRPr>
          </a:p>
        </p:txBody>
      </p:sp>
      <p:pic>
        <p:nvPicPr>
          <p:cNvPr id="4" name="Picture 3">
            <a:extLst>
              <a:ext uri="{FF2B5EF4-FFF2-40B4-BE49-F238E27FC236}">
                <a16:creationId xmlns:a16="http://schemas.microsoft.com/office/drawing/2014/main" id="{5D41B064-EF32-45D9-752C-BF331BE7597C}"/>
              </a:ext>
            </a:extLst>
          </p:cNvPr>
          <p:cNvPicPr>
            <a:picLocks noChangeAspect="1"/>
          </p:cNvPicPr>
          <p:nvPr/>
        </p:nvPicPr>
        <p:blipFill>
          <a:blip r:embed="rId4"/>
          <a:stretch>
            <a:fillRect/>
          </a:stretch>
        </p:blipFill>
        <p:spPr>
          <a:xfrm>
            <a:off x="4263974" y="1988840"/>
            <a:ext cx="3984801" cy="3754227"/>
          </a:xfrm>
          <a:prstGeom prst="rect">
            <a:avLst/>
          </a:prstGeom>
        </p:spPr>
      </p:pic>
      <p:pic>
        <p:nvPicPr>
          <p:cNvPr id="6" name="Picture 5" descr="A person wearing a helmet&#10;&#10;AI-generated content may be incorrect.">
            <a:extLst>
              <a:ext uri="{FF2B5EF4-FFF2-40B4-BE49-F238E27FC236}">
                <a16:creationId xmlns:a16="http://schemas.microsoft.com/office/drawing/2014/main" id="{82421800-82E2-2A8B-B10E-C66FF3DC70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395536" y="1988839"/>
            <a:ext cx="3754227" cy="3754227"/>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descr="Bottom bar.jpg">
            <a:extLst>
              <a:ext uri="{FF2B5EF4-FFF2-40B4-BE49-F238E27FC236}">
                <a16:creationId xmlns:a16="http://schemas.microsoft.com/office/drawing/2014/main" id="{BDE2DB7C-2CC5-4DA3-B01D-F7C94E418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8" name="Rectangle 6">
            <a:extLst>
              <a:ext uri="{FF2B5EF4-FFF2-40B4-BE49-F238E27FC236}">
                <a16:creationId xmlns:a16="http://schemas.microsoft.com/office/drawing/2014/main" id="{C0B2234C-2B52-47D2-9E61-AA9E68AC439F}"/>
              </a:ext>
            </a:extLst>
          </p:cNvPr>
          <p:cNvSpPr>
            <a:spLocks noChangeArrowheads="1"/>
          </p:cNvSpPr>
          <p:nvPr/>
        </p:nvSpPr>
        <p:spPr bwMode="auto">
          <a:xfrm>
            <a:off x="357188" y="4027488"/>
            <a:ext cx="4929187"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ct val="40000"/>
              </a:spcAft>
              <a:buFontTx/>
              <a:buNone/>
            </a:pPr>
            <a:r>
              <a:rPr lang="en-GB" altLang="en-US" sz="2400" b="1">
                <a:solidFill>
                  <a:srgbClr val="660033"/>
                </a:solidFill>
                <a:latin typeface="Optima" pitchFamily="34" charset="0"/>
              </a:rPr>
              <a:t>and they’ll learn a lot</a:t>
            </a:r>
          </a:p>
          <a:p>
            <a:pPr algn="ctr" eaLnBrk="1" hangingPunct="1">
              <a:spcBef>
                <a:spcPct val="0"/>
              </a:spcBef>
              <a:spcAft>
                <a:spcPct val="40000"/>
              </a:spcAft>
              <a:buFontTx/>
              <a:buNone/>
            </a:pPr>
            <a:r>
              <a:rPr lang="en-GB" altLang="en-US" sz="2400" b="1">
                <a:solidFill>
                  <a:srgbClr val="660033"/>
                </a:solidFill>
                <a:latin typeface="Optima" pitchFamily="34" charset="0"/>
              </a:rPr>
              <a:t>about each other </a:t>
            </a:r>
          </a:p>
          <a:p>
            <a:pPr algn="ctr" eaLnBrk="1" hangingPunct="1">
              <a:spcBef>
                <a:spcPct val="0"/>
              </a:spcBef>
              <a:spcAft>
                <a:spcPct val="40000"/>
              </a:spcAft>
              <a:buFontTx/>
              <a:buNone/>
            </a:pPr>
            <a:r>
              <a:rPr lang="en-GB" altLang="en-US" sz="2400" b="1">
                <a:solidFill>
                  <a:srgbClr val="660033"/>
                </a:solidFill>
                <a:latin typeface="Optima" pitchFamily="34" charset="0"/>
              </a:rPr>
              <a:t>and about themselves </a:t>
            </a:r>
          </a:p>
          <a:p>
            <a:pPr algn="ctr" eaLnBrk="1" hangingPunct="1">
              <a:spcBef>
                <a:spcPct val="0"/>
              </a:spcBef>
              <a:spcAft>
                <a:spcPct val="40000"/>
              </a:spcAft>
              <a:buFontTx/>
              <a:buNone/>
            </a:pPr>
            <a:endParaRPr lang="en-GB" altLang="en-US" sz="2400" b="1">
              <a:solidFill>
                <a:srgbClr val="660033"/>
              </a:solidFill>
              <a:latin typeface="Optima" pitchFamily="34" charset="0"/>
            </a:endParaRPr>
          </a:p>
        </p:txBody>
      </p:sp>
      <p:pic>
        <p:nvPicPr>
          <p:cNvPr id="36869" name="Picture 1">
            <a:extLst>
              <a:ext uri="{FF2B5EF4-FFF2-40B4-BE49-F238E27FC236}">
                <a16:creationId xmlns:a16="http://schemas.microsoft.com/office/drawing/2014/main" id="{5531A69A-9705-4841-AEAA-824F28D05150}"/>
              </a:ext>
            </a:extLst>
          </p:cNvPr>
          <p:cNvPicPr>
            <a:picLocks noChangeAspect="1"/>
          </p:cNvPicPr>
          <p:nvPr/>
        </p:nvPicPr>
        <p:blipFill>
          <a:blip r:embed="rId4"/>
          <a:srcRect/>
          <a:stretch>
            <a:fillRect/>
          </a:stretch>
        </p:blipFill>
        <p:spPr bwMode="auto">
          <a:xfrm>
            <a:off x="586316" y="942975"/>
            <a:ext cx="3977217" cy="298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A group of children sitting on skis&#10;&#10;AI-generated content may be incorrect.">
            <a:extLst>
              <a:ext uri="{FF2B5EF4-FFF2-40B4-BE49-F238E27FC236}">
                <a16:creationId xmlns:a16="http://schemas.microsoft.com/office/drawing/2014/main" id="{3F8E084B-02E2-45EE-8012-B405CC9F3C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32040" y="482728"/>
            <a:ext cx="3761656" cy="37616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5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8"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5" descr="Bottom bar.jpg">
            <a:extLst>
              <a:ext uri="{FF2B5EF4-FFF2-40B4-BE49-F238E27FC236}">
                <a16:creationId xmlns:a16="http://schemas.microsoft.com/office/drawing/2014/main" id="{64F8E02D-AD2D-4B67-86D8-16A6F93512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angle 6">
            <a:extLst>
              <a:ext uri="{FF2B5EF4-FFF2-40B4-BE49-F238E27FC236}">
                <a16:creationId xmlns:a16="http://schemas.microsoft.com/office/drawing/2014/main" id="{89F25F9B-C1AF-40C4-8C41-4C7DB134DE4B}"/>
              </a:ext>
            </a:extLst>
          </p:cNvPr>
          <p:cNvSpPr>
            <a:spLocks noChangeArrowheads="1"/>
          </p:cNvSpPr>
          <p:nvPr/>
        </p:nvSpPr>
        <p:spPr bwMode="auto">
          <a:xfrm>
            <a:off x="3635896" y="4927599"/>
            <a:ext cx="492918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b="1" dirty="0">
                <a:solidFill>
                  <a:srgbClr val="660033"/>
                </a:solidFill>
                <a:latin typeface="Optima" pitchFamily="34" charset="0"/>
              </a:rPr>
              <a:t>…and they are guaranteed </a:t>
            </a:r>
          </a:p>
          <a:p>
            <a:pPr algn="ctr" eaLnBrk="1" hangingPunct="1">
              <a:spcBef>
                <a:spcPct val="0"/>
              </a:spcBef>
              <a:buFontTx/>
              <a:buNone/>
            </a:pPr>
            <a:r>
              <a:rPr lang="en-GB" altLang="en-US" sz="2400" b="1" dirty="0">
                <a:solidFill>
                  <a:srgbClr val="660033"/>
                </a:solidFill>
                <a:latin typeface="Optima" pitchFamily="34" charset="0"/>
              </a:rPr>
              <a:t>to have fun</a:t>
            </a:r>
          </a:p>
        </p:txBody>
      </p:sp>
      <p:pic>
        <p:nvPicPr>
          <p:cNvPr id="3" name="Picture 2" descr="A child wearing a helmet and a life jacket&#10;&#10;AI-generated content may be incorrect.">
            <a:extLst>
              <a:ext uri="{FF2B5EF4-FFF2-40B4-BE49-F238E27FC236}">
                <a16:creationId xmlns:a16="http://schemas.microsoft.com/office/drawing/2014/main" id="{850BA32C-9E56-2538-0BA4-C59AEF2577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01757" y="887622"/>
            <a:ext cx="3754228" cy="3754228"/>
          </a:xfrm>
          <a:prstGeom prst="rect">
            <a:avLst/>
          </a:prstGeom>
        </p:spPr>
      </p:pic>
      <p:pic>
        <p:nvPicPr>
          <p:cNvPr id="7" name="Picture 6" descr="A group of girls standing on a fence&#10;&#10;AI-generated content may be incorrect.">
            <a:extLst>
              <a:ext uri="{FF2B5EF4-FFF2-40B4-BE49-F238E27FC236}">
                <a16:creationId xmlns:a16="http://schemas.microsoft.com/office/drawing/2014/main" id="{CCBF6194-B5E5-A7CD-7EC0-848C4C103E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9080" y="887622"/>
            <a:ext cx="3754228" cy="3754228"/>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5" descr="Bottom bar.jpg">
            <a:extLst>
              <a:ext uri="{FF2B5EF4-FFF2-40B4-BE49-F238E27FC236}">
                <a16:creationId xmlns:a16="http://schemas.microsoft.com/office/drawing/2014/main" id="{5B25A36A-4AC1-45CF-8369-EEC49B0A7C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30688"/>
            <a:ext cx="9144000"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Rectangle 4">
            <a:extLst>
              <a:ext uri="{FF2B5EF4-FFF2-40B4-BE49-F238E27FC236}">
                <a16:creationId xmlns:a16="http://schemas.microsoft.com/office/drawing/2014/main" id="{C192AC97-C7C3-4B0E-AD96-4312D0F6C30B}"/>
              </a:ext>
            </a:extLst>
          </p:cNvPr>
          <p:cNvSpPr>
            <a:spLocks noChangeArrowheads="1"/>
          </p:cNvSpPr>
          <p:nvPr/>
        </p:nvSpPr>
        <p:spPr bwMode="auto">
          <a:xfrm>
            <a:off x="3136900" y="928688"/>
            <a:ext cx="2268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solidFill>
                  <a:srgbClr val="34647E"/>
                </a:solidFill>
                <a:latin typeface="Optima" pitchFamily="34" charset="0"/>
              </a:rPr>
              <a:t>Any Questions?</a:t>
            </a:r>
          </a:p>
        </p:txBody>
      </p:sp>
      <p:pic>
        <p:nvPicPr>
          <p:cNvPr id="4" name="Picture 3" descr="A group of people sitting on stone steps&#10;&#10;AI-generated content may be incorrect.">
            <a:extLst>
              <a:ext uri="{FF2B5EF4-FFF2-40B4-BE49-F238E27FC236}">
                <a16:creationId xmlns:a16="http://schemas.microsoft.com/office/drawing/2014/main" id="{ED11E657-D381-38AB-72E7-0D02B6CA6F36}"/>
              </a:ext>
            </a:extLst>
          </p:cNvPr>
          <p:cNvPicPr>
            <a:picLocks noChangeAspect="1"/>
          </p:cNvPicPr>
          <p:nvPr/>
        </p:nvPicPr>
        <p:blipFill>
          <a:blip r:embed="rId4">
            <a:extLst>
              <a:ext uri="{28A0092B-C50C-407E-A947-70E740481C1C}">
                <a14:useLocalDpi xmlns:a14="http://schemas.microsoft.com/office/drawing/2010/main" val="0"/>
              </a:ext>
            </a:extLst>
          </a:blip>
          <a:srcRect t="26834" b="27551"/>
          <a:stretch>
            <a:fillRect/>
          </a:stretch>
        </p:blipFill>
        <p:spPr>
          <a:xfrm>
            <a:off x="0" y="1385888"/>
            <a:ext cx="9144000" cy="417100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5f51a6c-5e14-4584-b06b-c5ea81043af6" xsi:nil="true"/>
    <lcf76f155ced4ddcb4097134ff3c332f xmlns="471f2257-f6b7-43ec-9168-87d2adea705e">
      <Terms xmlns="http://schemas.microsoft.com/office/infopath/2007/PartnerControls"/>
    </lcf76f155ced4ddcb4097134ff3c332f>
    <SharedWithUsers xmlns="f5f51a6c-5e14-4584-b06b-c5ea81043af6">
      <UserInfo>
        <DisplayName>Assistant Head</DisplayName>
        <AccountId>20</AccountId>
        <AccountType/>
      </UserInfo>
    </SharedWithUsers>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6728b05324a9298c6d77558c9672ecd7">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4fd06b538394c71ed76e9b6bf8338a93"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DEF9A5-46F1-46EF-9A22-ABC44C03DD12}">
  <ds:schemaRefs>
    <ds:schemaRef ds:uri="http://schemas.microsoft.com/office/2006/metadata/longProperties"/>
  </ds:schemaRefs>
</ds:datastoreItem>
</file>

<file path=customXml/itemProps2.xml><?xml version="1.0" encoding="utf-8"?>
<ds:datastoreItem xmlns:ds="http://schemas.openxmlformats.org/officeDocument/2006/customXml" ds:itemID="{3AEF760D-19E3-4D0B-9A7A-BADAD9FCB651}">
  <ds:schemaRefs>
    <ds:schemaRef ds:uri="http://schemas.microsoft.com/sharepoint/v3/contenttype/forms"/>
  </ds:schemaRefs>
</ds:datastoreItem>
</file>

<file path=customXml/itemProps3.xml><?xml version="1.0" encoding="utf-8"?>
<ds:datastoreItem xmlns:ds="http://schemas.openxmlformats.org/officeDocument/2006/customXml" ds:itemID="{E81AB41E-4C6B-4994-B731-071C107C4B06}">
  <ds:schemaRefs>
    <ds:schemaRef ds:uri="http://schemas.microsoft.com/office/2006/metadata/properties"/>
    <ds:schemaRef ds:uri="http://schemas.microsoft.com/office/infopath/2007/PartnerControls"/>
    <ds:schemaRef ds:uri="f5f51a6c-5e14-4584-b06b-c5ea81043af6"/>
    <ds:schemaRef ds:uri="471f2257-f6b7-43ec-9168-87d2adea705e"/>
  </ds:schemaRefs>
</ds:datastoreItem>
</file>

<file path=customXml/itemProps4.xml><?xml version="1.0" encoding="utf-8"?>
<ds:datastoreItem xmlns:ds="http://schemas.openxmlformats.org/officeDocument/2006/customXml" ds:itemID="{8720D199-AF7A-4DD5-B302-CDA0EAF14C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1f2257-f6b7-43ec-9168-87d2adea705e"/>
    <ds:schemaRef ds:uri="f5f51a6c-5e14-4584-b06b-c5ea81043a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1231</TotalTime>
  <Words>1628</Words>
  <Application>Microsoft Office PowerPoint</Application>
  <PresentationFormat>On-screen Show (4:3)</PresentationFormat>
  <Paragraphs>341</Paragraphs>
  <Slides>35</Slides>
  <Notes>12</Notes>
  <HiddenSlides>0</HiddenSlides>
  <MMClips>0</MMClips>
  <ScaleCrop>false</ScaleCrop>
  <HeadingPairs>
    <vt:vector size="4" baseType="variant">
      <vt:variant>
        <vt:lpstr>Theme</vt:lpstr>
      </vt:variant>
      <vt:variant>
        <vt:i4>2</vt:i4>
      </vt:variant>
      <vt:variant>
        <vt:lpstr>Slide Titles</vt:lpstr>
      </vt:variant>
      <vt:variant>
        <vt:i4>35</vt:i4>
      </vt:variant>
    </vt:vector>
  </HeadingPairs>
  <TitlesOfParts>
    <vt:vector size="37" baseType="lpstr">
      <vt:lpstr>Office Theme</vt:lpstr>
      <vt:lpstr>Facet</vt:lpstr>
      <vt:lpstr>Meet The Teacher 2025 Bowles Information Evening</vt:lpstr>
      <vt:lpstr>Year 6 Team </vt:lpstr>
      <vt:lpstr>PowerPoint Presentation</vt:lpstr>
      <vt:lpstr>PowerPoint Presentation</vt:lpstr>
      <vt:lpstr>PowerPoint Presentation</vt:lpstr>
      <vt:lpstr>Year 6 Expectations</vt:lpstr>
      <vt:lpstr>Expectations for Holbrook Children</vt:lpstr>
      <vt:lpstr>Home Learning</vt:lpstr>
      <vt:lpstr>PowerPoint Presentation</vt:lpstr>
      <vt:lpstr>Holbrook Primary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timetable</vt:lpstr>
      <vt:lpstr>Run through of the day we leave</vt:lpstr>
      <vt:lpstr>Medicines</vt:lpstr>
      <vt:lpstr>Arriving at Bowles (11:00) </vt:lpstr>
      <vt:lpstr>General </vt:lpstr>
      <vt:lpstr>PowerPoint Presentation</vt:lpstr>
      <vt:lpstr>Kit list</vt:lpstr>
      <vt:lpstr>Why you need to name EVERYTHING</vt:lpstr>
      <vt:lpstr>Coming home on Friday 19th Sept  </vt:lpstr>
      <vt:lpstr>Please tell us </vt:lpstr>
      <vt:lpstr>PowerPoint Presentation</vt:lpstr>
      <vt:lpstr>PowerPoint Presentation</vt:lpstr>
      <vt:lpstr>At Bowles, the children will need a Growth Mindset at times…</vt:lpstr>
      <vt:lpstr>PowerPoint Presentation</vt:lpstr>
      <vt:lpstr>PowerPoint Presentation</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School Name</dc:title>
  <dc:creator>Sarah</dc:creator>
  <cp:lastModifiedBy>Michael Hudspith</cp:lastModifiedBy>
  <cp:revision>231</cp:revision>
  <cp:lastPrinted>2023-09-11T13:37:19Z</cp:lastPrinted>
  <dcterms:created xsi:type="dcterms:W3CDTF">2010-11-19T14:57:30Z</dcterms:created>
  <dcterms:modified xsi:type="dcterms:W3CDTF">2025-09-08T08:35:21Z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SharedWithUsers">
    <vt:lpwstr>Assistant Head</vt:lpwstr>
  </property>
  <property fmtid="{D5CDD505-2E9C-101B-9397-08002B2CF9AE}" pid="3" name="SharedWithUsers">
    <vt:lpwstr>20;#Assistant Head</vt:lpwstr>
  </property>
  <property fmtid="{D5CDD505-2E9C-101B-9397-08002B2CF9AE}" pid="4" name="Order">
    <vt:lpwstr>1325600.00000000</vt:lpwstr>
  </property>
  <property fmtid="{D5CDD505-2E9C-101B-9397-08002B2CF9AE}" pid="5" name="ContentTypeId">
    <vt:lpwstr>0x0101004FB8B94C468B5745A0D8E09537332EDF</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xd_Signature">
    <vt:lpwstr/>
  </property>
</Properties>
</file>