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8288000" cy="10287000"/>
  <p:notesSz cx="6858000" cy="9144000"/>
  <p:embeddedFontLst>
    <p:embeddedFont>
      <p:font typeface="Canva Sans Bold" panose="020B0604020202020204" charset="0"/>
      <p:regular r:id="rId16"/>
    </p:embeddedFont>
    <p:embeddedFont>
      <p:font typeface="DM Sans" panose="020F0502020204030204" pitchFamily="2" charset="0"/>
      <p:regular r:id="rId17"/>
    </p:embeddedFont>
    <p:embeddedFont>
      <p:font typeface="DM Sans Bold" panose="020B0604020202020204" charset="0"/>
      <p:regular r:id="rId18"/>
    </p:embeddedFont>
    <p:embeddedFont>
      <p:font typeface="Genty Sans" panose="020B0604020202020204" charset="0"/>
      <p:regular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1" d="100"/>
          <a:sy n="51" d="100"/>
        </p:scale>
        <p:origin x="763" y="4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sv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8.sv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9.svg"/><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sv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svg"/><Relationship Id="rId4" Type="http://schemas.openxmlformats.org/officeDocument/2006/relationships/image" Target="../media/image4.svg"/></Relationships>
</file>

<file path=ppt/slides/_rels/slide4.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3.svg"/><Relationship Id="rId7" Type="http://schemas.openxmlformats.org/officeDocument/2006/relationships/image" Target="../media/image10.svg"/><Relationship Id="rId2" Type="http://schemas.openxmlformats.org/officeDocument/2006/relationships/image" Target="../media/image2.sv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svg"/><Relationship Id="rId4" Type="http://schemas.openxmlformats.org/officeDocument/2006/relationships/image" Target="../media/image9.sv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sv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svg"/><Relationship Id="rId4" Type="http://schemas.openxmlformats.org/officeDocument/2006/relationships/image" Target="../media/image4.svg"/></Relationships>
</file>

<file path=ppt/slides/_rels/slide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sv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svg"/><Relationship Id="rId4" Type="http://schemas.openxmlformats.org/officeDocument/2006/relationships/image" Target="../media/image16.svg"/></Relationships>
</file>

<file path=ppt/slides/_rels/slide7.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sv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7.svg"/><Relationship Id="rId4" Type="http://schemas.openxmlformats.org/officeDocument/2006/relationships/image" Target="../media/image16.svg"/></Relationships>
</file>

<file path=ppt/slides/_rels/slide8.xml.rels><?xml version="1.0" encoding="UTF-8" standalone="yes"?>
<Relationships xmlns="http://schemas.openxmlformats.org/package/2006/relationships"><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sv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svg"/><Relationship Id="rId4" Type="http://schemas.openxmlformats.org/officeDocument/2006/relationships/image" Target="../media/image4.svg"/></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3.svg"/><Relationship Id="rId7" Type="http://schemas.openxmlformats.org/officeDocument/2006/relationships/image" Target="../media/image10.svg"/><Relationship Id="rId2" Type="http://schemas.openxmlformats.org/officeDocument/2006/relationships/image" Target="../media/image2.sv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svg"/><Relationship Id="rId4" Type="http://schemas.openxmlformats.org/officeDocument/2006/relationships/image" Target="../media/image9.svg"/></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sv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svg"/><Relationship Id="rId4" Type="http://schemas.openxmlformats.org/officeDocument/2006/relationships/image" Target="../media/image4.svg"/></Relationships>
</file>

<file path=ppt/slides/_rels/slide1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3.svg"/><Relationship Id="rId7" Type="http://schemas.openxmlformats.org/officeDocument/2006/relationships/image" Target="../media/image10.svg"/><Relationship Id="rId2" Type="http://schemas.openxmlformats.org/officeDocument/2006/relationships/image" Target="../media/image2.svg"/><Relationship Id="rId1" Type="http://schemas.openxmlformats.org/officeDocument/2006/relationships/slideLayout" Target="../slideLayouts/slideLayout7.xml"/><Relationship Id="rId6" Type="http://schemas.openxmlformats.org/officeDocument/2006/relationships/image" Target="../media/image6.svg"/><Relationship Id="rId11" Type="http://schemas.openxmlformats.org/officeDocument/2006/relationships/image" Target="../media/image25.png"/><Relationship Id="rId5" Type="http://schemas.openxmlformats.org/officeDocument/2006/relationships/image" Target="../media/image5.svg"/><Relationship Id="rId10" Type="http://schemas.openxmlformats.org/officeDocument/2006/relationships/image" Target="../media/image24.png"/><Relationship Id="rId4" Type="http://schemas.openxmlformats.org/officeDocument/2006/relationships/image" Target="../media/image9.svg"/><Relationship Id="rId9" Type="http://schemas.openxmlformats.org/officeDocument/2006/relationships/image" Target="../media/image23.svg"/></Relationships>
</file>

<file path=ppt/slides/_rels/slide12.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3.svg"/><Relationship Id="rId7" Type="http://schemas.openxmlformats.org/officeDocument/2006/relationships/image" Target="../media/image10.svg"/><Relationship Id="rId2" Type="http://schemas.openxmlformats.org/officeDocument/2006/relationships/image" Target="../media/image2.sv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svg"/><Relationship Id="rId4" Type="http://schemas.openxmlformats.org/officeDocument/2006/relationships/image" Target="../media/image9.svg"/></Relationships>
</file>

<file path=ppt/slides/_rels/slide1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svg"/><Relationship Id="rId4" Type="http://schemas.openxmlformats.org/officeDocument/2006/relationships/image" Target="../media/image3.svg"/></Relationships>
</file>

<file path=ppt/slides/_rels/slide14.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sv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svg"/><Relationship Id="rId4" Type="http://schemas.openxmlformats.org/officeDocument/2006/relationships/image" Target="../media/image4.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A3CDCE"/>
        </a:solidFill>
        <a:effectLst/>
      </p:bgPr>
    </p:bg>
    <p:spTree>
      <p:nvGrpSpPr>
        <p:cNvPr id="1" name=""/>
        <p:cNvGrpSpPr/>
        <p:nvPr/>
      </p:nvGrpSpPr>
      <p:grpSpPr>
        <a:xfrm>
          <a:off x="0" y="0"/>
          <a:ext cx="0" cy="0"/>
          <a:chOff x="0" y="0"/>
          <a:chExt cx="0" cy="0"/>
        </a:xfrm>
      </p:grpSpPr>
      <p:sp>
        <p:nvSpPr>
          <p:cNvPr id="2" name="Freeform 2"/>
          <p:cNvSpPr/>
          <p:nvPr/>
        </p:nvSpPr>
        <p:spPr>
          <a:xfrm>
            <a:off x="2696809" y="794577"/>
            <a:ext cx="12894381" cy="8697846"/>
          </a:xfrm>
          <a:custGeom>
            <a:avLst/>
            <a:gdLst/>
            <a:ahLst/>
            <a:cxnLst/>
            <a:rect l="l" t="t" r="r" b="b"/>
            <a:pathLst>
              <a:path w="12894381" h="8697846">
                <a:moveTo>
                  <a:pt x="0" y="0"/>
                </a:moveTo>
                <a:lnTo>
                  <a:pt x="12894382" y="0"/>
                </a:lnTo>
                <a:lnTo>
                  <a:pt x="12894382" y="8697846"/>
                </a:lnTo>
                <a:lnTo>
                  <a:pt x="0" y="8697846"/>
                </a:lnTo>
                <a:lnTo>
                  <a:pt x="0" y="0"/>
                </a:lnTo>
                <a:close/>
              </a:path>
            </a:pathLst>
          </a:custGeom>
          <a:blipFill>
            <a:blip>
              <a:extLst>
                <a:ext uri="{96DAC541-7B7A-43D3-8B79-37D633B846F1}">
                  <asvg:svgBlip xmlns:asvg="http://schemas.microsoft.com/office/drawing/2016/SVG/main" r:embed="rId2"/>
                </a:ext>
              </a:extLst>
            </a:blip>
            <a:stretch>
              <a:fillRect/>
            </a:stretch>
          </a:blipFill>
          <a:ln cap="sq">
            <a:noFill/>
            <a:prstDash val="solid"/>
            <a:miter/>
          </a:ln>
        </p:spPr>
      </p:sp>
      <p:sp>
        <p:nvSpPr>
          <p:cNvPr id="3" name="Freeform 3"/>
          <p:cNvSpPr/>
          <p:nvPr/>
        </p:nvSpPr>
        <p:spPr>
          <a:xfrm rot="7544348">
            <a:off x="-1129332" y="-120076"/>
            <a:ext cx="3599827" cy="3161588"/>
          </a:xfrm>
          <a:custGeom>
            <a:avLst/>
            <a:gdLst/>
            <a:ahLst/>
            <a:cxnLst/>
            <a:rect l="l" t="t" r="r" b="b"/>
            <a:pathLst>
              <a:path w="3599827" h="3161588">
                <a:moveTo>
                  <a:pt x="0" y="0"/>
                </a:moveTo>
                <a:lnTo>
                  <a:pt x="3599827" y="0"/>
                </a:lnTo>
                <a:lnTo>
                  <a:pt x="3599827" y="3161587"/>
                </a:lnTo>
                <a:lnTo>
                  <a:pt x="0" y="3161587"/>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6054422" y="7190070"/>
            <a:ext cx="4016126" cy="4136459"/>
          </a:xfrm>
          <a:custGeom>
            <a:avLst/>
            <a:gdLst/>
            <a:ahLst/>
            <a:cxnLst/>
            <a:rect l="l" t="t" r="r" b="b"/>
            <a:pathLst>
              <a:path w="4016126" h="4136459">
                <a:moveTo>
                  <a:pt x="0" y="0"/>
                </a:moveTo>
                <a:lnTo>
                  <a:pt x="4016126" y="0"/>
                </a:lnTo>
                <a:lnTo>
                  <a:pt x="4016126" y="4136460"/>
                </a:lnTo>
                <a:lnTo>
                  <a:pt x="0" y="4136460"/>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5" name="Freeform 5"/>
          <p:cNvSpPr/>
          <p:nvPr/>
        </p:nvSpPr>
        <p:spPr>
          <a:xfrm>
            <a:off x="14791124" y="-1106959"/>
            <a:ext cx="4141694" cy="3086329"/>
          </a:xfrm>
          <a:custGeom>
            <a:avLst/>
            <a:gdLst/>
            <a:ahLst/>
            <a:cxnLst/>
            <a:rect l="l" t="t" r="r" b="b"/>
            <a:pathLst>
              <a:path w="4141694" h="3086329">
                <a:moveTo>
                  <a:pt x="0" y="0"/>
                </a:moveTo>
                <a:lnTo>
                  <a:pt x="4141693" y="0"/>
                </a:lnTo>
                <a:lnTo>
                  <a:pt x="4141693" y="3086328"/>
                </a:lnTo>
                <a:lnTo>
                  <a:pt x="0" y="3086328"/>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6" name="Freeform 6"/>
          <p:cNvSpPr/>
          <p:nvPr/>
        </p:nvSpPr>
        <p:spPr>
          <a:xfrm rot="3312030">
            <a:off x="-1057356" y="7895157"/>
            <a:ext cx="4829829" cy="3194532"/>
          </a:xfrm>
          <a:custGeom>
            <a:avLst/>
            <a:gdLst/>
            <a:ahLst/>
            <a:cxnLst/>
            <a:rect l="l" t="t" r="r" b="b"/>
            <a:pathLst>
              <a:path w="4829829" h="3194532">
                <a:moveTo>
                  <a:pt x="0" y="0"/>
                </a:moveTo>
                <a:lnTo>
                  <a:pt x="4829829" y="0"/>
                </a:lnTo>
                <a:lnTo>
                  <a:pt x="4829829" y="3194532"/>
                </a:lnTo>
                <a:lnTo>
                  <a:pt x="0" y="3194532"/>
                </a:lnTo>
                <a:lnTo>
                  <a:pt x="0" y="0"/>
                </a:lnTo>
                <a:close/>
              </a:path>
            </a:pathLst>
          </a:custGeom>
          <a:blipFill>
            <a:blip>
              <a:extLst>
                <a:ext uri="{96DAC541-7B7A-43D3-8B79-37D633B846F1}">
                  <asvg:svgBlip xmlns:asvg="http://schemas.microsoft.com/office/drawing/2016/SVG/main" r:embed="rId6"/>
                </a:ext>
              </a:extLst>
            </a:blip>
            <a:stretch>
              <a:fillRect/>
            </a:stretch>
          </a:blipFill>
        </p:spPr>
      </p:sp>
      <p:sp>
        <p:nvSpPr>
          <p:cNvPr id="7" name="Freeform 7"/>
          <p:cNvSpPr/>
          <p:nvPr/>
        </p:nvSpPr>
        <p:spPr>
          <a:xfrm rot="3075082">
            <a:off x="16512766" y="2437477"/>
            <a:ext cx="4478584" cy="4114800"/>
          </a:xfrm>
          <a:custGeom>
            <a:avLst/>
            <a:gdLst/>
            <a:ahLst/>
            <a:cxnLst/>
            <a:rect l="l" t="t" r="r" b="b"/>
            <a:pathLst>
              <a:path w="4478584" h="4114800">
                <a:moveTo>
                  <a:pt x="0" y="0"/>
                </a:moveTo>
                <a:lnTo>
                  <a:pt x="4478584" y="0"/>
                </a:lnTo>
                <a:lnTo>
                  <a:pt x="4478584"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a:ln cap="sq">
            <a:noFill/>
            <a:prstDash val="solid"/>
            <a:miter/>
          </a:ln>
        </p:spPr>
      </p:sp>
      <p:sp>
        <p:nvSpPr>
          <p:cNvPr id="8" name="Freeform 8"/>
          <p:cNvSpPr/>
          <p:nvPr/>
        </p:nvSpPr>
        <p:spPr>
          <a:xfrm rot="-10628392">
            <a:off x="-2178993" y="3559223"/>
            <a:ext cx="3823023" cy="4114800"/>
          </a:xfrm>
          <a:custGeom>
            <a:avLst/>
            <a:gdLst/>
            <a:ahLst/>
            <a:cxnLst/>
            <a:rect l="l" t="t" r="r" b="b"/>
            <a:pathLst>
              <a:path w="3823023" h="4114800">
                <a:moveTo>
                  <a:pt x="0" y="0"/>
                </a:moveTo>
                <a:lnTo>
                  <a:pt x="3823024" y="0"/>
                </a:lnTo>
                <a:lnTo>
                  <a:pt x="3823024" y="4114800"/>
                </a:lnTo>
                <a:lnTo>
                  <a:pt x="0" y="4114800"/>
                </a:lnTo>
                <a:lnTo>
                  <a:pt x="0" y="0"/>
                </a:lnTo>
                <a:close/>
              </a:path>
            </a:pathLst>
          </a:custGeom>
          <a:blipFill>
            <a:blip>
              <a:extLst>
                <a:ext uri="{96DAC541-7B7A-43D3-8B79-37D633B846F1}">
                  <asvg:svgBlip xmlns:asvg="http://schemas.microsoft.com/office/drawing/2016/SVG/main" r:embed="rId8"/>
                </a:ext>
              </a:extLst>
            </a:blip>
            <a:stretch>
              <a:fillRect/>
            </a:stretch>
          </a:blipFill>
          <a:ln cap="sq">
            <a:noFill/>
            <a:prstDash val="solid"/>
            <a:miter/>
          </a:ln>
        </p:spPr>
      </p:sp>
      <p:grpSp>
        <p:nvGrpSpPr>
          <p:cNvPr id="9" name="Group 9"/>
          <p:cNvGrpSpPr/>
          <p:nvPr/>
        </p:nvGrpSpPr>
        <p:grpSpPr>
          <a:xfrm>
            <a:off x="3496876" y="1849653"/>
            <a:ext cx="11294248" cy="6972925"/>
            <a:chOff x="0" y="0"/>
            <a:chExt cx="15058997" cy="9297233"/>
          </a:xfrm>
        </p:grpSpPr>
        <p:sp>
          <p:nvSpPr>
            <p:cNvPr id="10" name="TextBox 10"/>
            <p:cNvSpPr txBox="1"/>
            <p:nvPr/>
          </p:nvSpPr>
          <p:spPr>
            <a:xfrm>
              <a:off x="0" y="1630700"/>
              <a:ext cx="15058997" cy="7666533"/>
            </a:xfrm>
            <a:prstGeom prst="rect">
              <a:avLst/>
            </a:prstGeom>
          </p:spPr>
          <p:txBody>
            <a:bodyPr lIns="0" tIns="0" rIns="0" bIns="0" rtlCol="0" anchor="t">
              <a:spAutoFit/>
            </a:bodyPr>
            <a:lstStyle/>
            <a:p>
              <a:pPr marL="0" lvl="0" indent="0" algn="ctr">
                <a:lnSpc>
                  <a:spcPts val="14509"/>
                </a:lnSpc>
                <a:spcBef>
                  <a:spcPct val="0"/>
                </a:spcBef>
              </a:pPr>
              <a:r>
                <a:rPr lang="en-US" sz="15601">
                  <a:solidFill>
                    <a:srgbClr val="1F628E"/>
                  </a:solidFill>
                  <a:latin typeface="DM Sans"/>
                  <a:ea typeface="DM Sans"/>
                  <a:cs typeface="DM Sans"/>
                  <a:sym typeface="DM Sans"/>
                </a:rPr>
                <a:t>CHANG</a:t>
              </a:r>
              <a:r>
                <a:rPr lang="en-US" sz="15601" u="none" strike="noStrike">
                  <a:solidFill>
                    <a:srgbClr val="1F628E"/>
                  </a:solidFill>
                  <a:latin typeface="DM Sans"/>
                  <a:ea typeface="DM Sans"/>
                  <a:cs typeface="DM Sans"/>
                  <a:sym typeface="DM Sans"/>
                </a:rPr>
                <a:t>ES TO RSHE AND PSHE</a:t>
              </a:r>
            </a:p>
          </p:txBody>
        </p:sp>
        <p:sp>
          <p:nvSpPr>
            <p:cNvPr id="11" name="TextBox 11"/>
            <p:cNvSpPr txBox="1"/>
            <p:nvPr/>
          </p:nvSpPr>
          <p:spPr>
            <a:xfrm>
              <a:off x="0" y="95250"/>
              <a:ext cx="15058997" cy="675385"/>
            </a:xfrm>
            <a:prstGeom prst="rect">
              <a:avLst/>
            </a:prstGeom>
          </p:spPr>
          <p:txBody>
            <a:bodyPr lIns="0" tIns="0" rIns="0" bIns="0" rtlCol="0" anchor="t">
              <a:spAutoFit/>
            </a:bodyPr>
            <a:lstStyle/>
            <a:p>
              <a:pPr marL="0" lvl="0" indent="0" algn="ctr">
                <a:lnSpc>
                  <a:spcPts val="3533"/>
                </a:lnSpc>
                <a:spcBef>
                  <a:spcPct val="0"/>
                </a:spcBef>
              </a:pPr>
              <a:r>
                <a:rPr lang="en-US" sz="3799" spc="-75">
                  <a:solidFill>
                    <a:srgbClr val="1F628E"/>
                  </a:solidFill>
                  <a:latin typeface="DM Sans"/>
                  <a:ea typeface="DM Sans"/>
                  <a:cs typeface="DM Sans"/>
                  <a:sym typeface="DM Sans"/>
                </a:rPr>
                <a:t>2026</a:t>
              </a: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1F628E"/>
        </a:solidFill>
        <a:effectLst/>
      </p:bgPr>
    </p:bg>
    <p:spTree>
      <p:nvGrpSpPr>
        <p:cNvPr id="1" name=""/>
        <p:cNvGrpSpPr/>
        <p:nvPr/>
      </p:nvGrpSpPr>
      <p:grpSpPr>
        <a:xfrm>
          <a:off x="0" y="0"/>
          <a:ext cx="0" cy="0"/>
          <a:chOff x="0" y="0"/>
          <a:chExt cx="0" cy="0"/>
        </a:xfrm>
      </p:grpSpPr>
      <p:sp>
        <p:nvSpPr>
          <p:cNvPr id="2" name="Freeform 2"/>
          <p:cNvSpPr/>
          <p:nvPr/>
        </p:nvSpPr>
        <p:spPr>
          <a:xfrm rot="-5400000">
            <a:off x="4816633" y="-2003804"/>
            <a:ext cx="8654735" cy="14294607"/>
          </a:xfrm>
          <a:custGeom>
            <a:avLst/>
            <a:gdLst/>
            <a:ahLst/>
            <a:cxnLst/>
            <a:rect l="l" t="t" r="r" b="b"/>
            <a:pathLst>
              <a:path w="8654735" h="14294607">
                <a:moveTo>
                  <a:pt x="0" y="0"/>
                </a:moveTo>
                <a:lnTo>
                  <a:pt x="8654734" y="0"/>
                </a:lnTo>
                <a:lnTo>
                  <a:pt x="8654734" y="14294608"/>
                </a:lnTo>
                <a:lnTo>
                  <a:pt x="0" y="14294608"/>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rot="7544348">
            <a:off x="-1129332" y="-120076"/>
            <a:ext cx="3599827" cy="3161588"/>
          </a:xfrm>
          <a:custGeom>
            <a:avLst/>
            <a:gdLst/>
            <a:ahLst/>
            <a:cxnLst/>
            <a:rect l="l" t="t" r="r" b="b"/>
            <a:pathLst>
              <a:path w="3599827" h="3161588">
                <a:moveTo>
                  <a:pt x="0" y="0"/>
                </a:moveTo>
                <a:lnTo>
                  <a:pt x="3599827" y="0"/>
                </a:lnTo>
                <a:lnTo>
                  <a:pt x="3599827" y="3161587"/>
                </a:lnTo>
                <a:lnTo>
                  <a:pt x="0" y="3161587"/>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6054422" y="7190070"/>
            <a:ext cx="4016126" cy="4136459"/>
          </a:xfrm>
          <a:custGeom>
            <a:avLst/>
            <a:gdLst/>
            <a:ahLst/>
            <a:cxnLst/>
            <a:rect l="l" t="t" r="r" b="b"/>
            <a:pathLst>
              <a:path w="4016126" h="4136459">
                <a:moveTo>
                  <a:pt x="0" y="0"/>
                </a:moveTo>
                <a:lnTo>
                  <a:pt x="4016126" y="0"/>
                </a:lnTo>
                <a:lnTo>
                  <a:pt x="4016126" y="4136460"/>
                </a:lnTo>
                <a:lnTo>
                  <a:pt x="0" y="4136460"/>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5" name="Freeform 5"/>
          <p:cNvSpPr/>
          <p:nvPr/>
        </p:nvSpPr>
        <p:spPr>
          <a:xfrm>
            <a:off x="14791124" y="-1106959"/>
            <a:ext cx="4141694" cy="3086329"/>
          </a:xfrm>
          <a:custGeom>
            <a:avLst/>
            <a:gdLst/>
            <a:ahLst/>
            <a:cxnLst/>
            <a:rect l="l" t="t" r="r" b="b"/>
            <a:pathLst>
              <a:path w="4141694" h="3086329">
                <a:moveTo>
                  <a:pt x="0" y="0"/>
                </a:moveTo>
                <a:lnTo>
                  <a:pt x="4141693" y="0"/>
                </a:lnTo>
                <a:lnTo>
                  <a:pt x="4141693" y="3086328"/>
                </a:lnTo>
                <a:lnTo>
                  <a:pt x="0" y="3086328"/>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6" name="Freeform 6"/>
          <p:cNvSpPr/>
          <p:nvPr/>
        </p:nvSpPr>
        <p:spPr>
          <a:xfrm rot="3312030">
            <a:off x="-1057356" y="7895157"/>
            <a:ext cx="4829829" cy="3194532"/>
          </a:xfrm>
          <a:custGeom>
            <a:avLst/>
            <a:gdLst/>
            <a:ahLst/>
            <a:cxnLst/>
            <a:rect l="l" t="t" r="r" b="b"/>
            <a:pathLst>
              <a:path w="4829829" h="3194532">
                <a:moveTo>
                  <a:pt x="0" y="0"/>
                </a:moveTo>
                <a:lnTo>
                  <a:pt x="4829829" y="0"/>
                </a:lnTo>
                <a:lnTo>
                  <a:pt x="4829829" y="3194532"/>
                </a:lnTo>
                <a:lnTo>
                  <a:pt x="0" y="3194532"/>
                </a:lnTo>
                <a:lnTo>
                  <a:pt x="0" y="0"/>
                </a:lnTo>
                <a:close/>
              </a:path>
            </a:pathLst>
          </a:custGeom>
          <a:blipFill>
            <a:blip>
              <a:extLst>
                <a:ext uri="{96DAC541-7B7A-43D3-8B79-37D633B846F1}">
                  <asvg:svgBlip xmlns:asvg="http://schemas.microsoft.com/office/drawing/2016/SVG/main" r:embed="rId6"/>
                </a:ext>
              </a:extLst>
            </a:blip>
            <a:stretch>
              <a:fillRect/>
            </a:stretch>
          </a:blipFill>
        </p:spPr>
      </p:sp>
      <p:sp>
        <p:nvSpPr>
          <p:cNvPr id="7" name="Freeform 7"/>
          <p:cNvSpPr/>
          <p:nvPr/>
        </p:nvSpPr>
        <p:spPr>
          <a:xfrm rot="3075082">
            <a:off x="16512766" y="2437477"/>
            <a:ext cx="4478584" cy="4114800"/>
          </a:xfrm>
          <a:custGeom>
            <a:avLst/>
            <a:gdLst/>
            <a:ahLst/>
            <a:cxnLst/>
            <a:rect l="l" t="t" r="r" b="b"/>
            <a:pathLst>
              <a:path w="4478584" h="4114800">
                <a:moveTo>
                  <a:pt x="0" y="0"/>
                </a:moveTo>
                <a:lnTo>
                  <a:pt x="4478584" y="0"/>
                </a:lnTo>
                <a:lnTo>
                  <a:pt x="4478584"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a:ln cap="sq">
            <a:noFill/>
            <a:prstDash val="solid"/>
            <a:miter/>
          </a:ln>
        </p:spPr>
      </p:sp>
      <p:sp>
        <p:nvSpPr>
          <p:cNvPr id="8" name="Freeform 8"/>
          <p:cNvSpPr/>
          <p:nvPr/>
        </p:nvSpPr>
        <p:spPr>
          <a:xfrm rot="-10628392">
            <a:off x="-2178993" y="3559223"/>
            <a:ext cx="3823023" cy="4114800"/>
          </a:xfrm>
          <a:custGeom>
            <a:avLst/>
            <a:gdLst/>
            <a:ahLst/>
            <a:cxnLst/>
            <a:rect l="l" t="t" r="r" b="b"/>
            <a:pathLst>
              <a:path w="3823023" h="4114800">
                <a:moveTo>
                  <a:pt x="0" y="0"/>
                </a:moveTo>
                <a:lnTo>
                  <a:pt x="3823024" y="0"/>
                </a:lnTo>
                <a:lnTo>
                  <a:pt x="3823024" y="4114800"/>
                </a:lnTo>
                <a:lnTo>
                  <a:pt x="0" y="4114800"/>
                </a:lnTo>
                <a:lnTo>
                  <a:pt x="0" y="0"/>
                </a:lnTo>
                <a:close/>
              </a:path>
            </a:pathLst>
          </a:custGeom>
          <a:blipFill>
            <a:blip>
              <a:extLst>
                <a:ext uri="{96DAC541-7B7A-43D3-8B79-37D633B846F1}">
                  <asvg:svgBlip xmlns:asvg="http://schemas.microsoft.com/office/drawing/2016/SVG/main" r:embed="rId8"/>
                </a:ext>
              </a:extLst>
            </a:blip>
            <a:stretch>
              <a:fillRect/>
            </a:stretch>
          </a:blipFill>
          <a:ln cap="sq">
            <a:noFill/>
            <a:prstDash val="solid"/>
            <a:miter/>
          </a:ln>
        </p:spPr>
      </p:sp>
      <p:sp>
        <p:nvSpPr>
          <p:cNvPr id="9" name="TextBox 9"/>
          <p:cNvSpPr txBox="1"/>
          <p:nvPr/>
        </p:nvSpPr>
        <p:spPr>
          <a:xfrm>
            <a:off x="1996696" y="806608"/>
            <a:ext cx="13749213" cy="8175018"/>
          </a:xfrm>
          <a:prstGeom prst="rect">
            <a:avLst/>
          </a:prstGeom>
        </p:spPr>
        <p:txBody>
          <a:bodyPr lIns="0" tIns="0" rIns="0" bIns="0" rtlCol="0" anchor="t">
            <a:spAutoFit/>
          </a:bodyPr>
          <a:lstStyle/>
          <a:p>
            <a:pPr algn="ctr">
              <a:lnSpc>
                <a:spcPts val="6909"/>
              </a:lnSpc>
            </a:pPr>
            <a:r>
              <a:rPr lang="en-US" sz="5710" b="1">
                <a:solidFill>
                  <a:srgbClr val="1F628E"/>
                </a:solidFill>
                <a:latin typeface="DM Sans Bold"/>
                <a:ea typeface="DM Sans Bold"/>
                <a:cs typeface="DM Sans Bold"/>
                <a:sym typeface="DM Sans Bold"/>
              </a:rPr>
              <a:t>Today</a:t>
            </a:r>
          </a:p>
          <a:p>
            <a:pPr algn="ctr">
              <a:lnSpc>
                <a:spcPts val="6468"/>
              </a:lnSpc>
            </a:pPr>
            <a:endParaRPr lang="en-US" sz="5710" b="1">
              <a:solidFill>
                <a:srgbClr val="1F628E"/>
              </a:solidFill>
              <a:latin typeface="DM Sans Bold"/>
              <a:ea typeface="DM Sans Bold"/>
              <a:cs typeface="DM Sans Bold"/>
              <a:sym typeface="DM Sans Bold"/>
            </a:endParaRPr>
          </a:p>
          <a:p>
            <a:pPr algn="ctr">
              <a:lnSpc>
                <a:spcPts val="6468"/>
              </a:lnSpc>
              <a:spcBef>
                <a:spcPct val="0"/>
              </a:spcBef>
            </a:pPr>
            <a:r>
              <a:rPr lang="en-US" sz="5345">
                <a:solidFill>
                  <a:srgbClr val="1F628E"/>
                </a:solidFill>
                <a:latin typeface="DM Sans"/>
                <a:ea typeface="DM Sans"/>
                <a:cs typeface="DM Sans"/>
                <a:sym typeface="DM Sans"/>
              </a:rPr>
              <a:t>•Updates to statutory RSHE curriculum</a:t>
            </a:r>
          </a:p>
          <a:p>
            <a:pPr algn="ctr">
              <a:lnSpc>
                <a:spcPts val="6468"/>
              </a:lnSpc>
              <a:spcBef>
                <a:spcPct val="0"/>
              </a:spcBef>
            </a:pPr>
            <a:r>
              <a:rPr lang="en-US" sz="5345">
                <a:solidFill>
                  <a:srgbClr val="1F628E"/>
                </a:solidFill>
                <a:latin typeface="DM Sans"/>
                <a:ea typeface="DM Sans"/>
                <a:cs typeface="DM Sans"/>
                <a:sym typeface="DM Sans"/>
              </a:rPr>
              <a:t>•</a:t>
            </a:r>
          </a:p>
          <a:p>
            <a:pPr algn="ctr">
              <a:lnSpc>
                <a:spcPts val="6468"/>
              </a:lnSpc>
              <a:spcBef>
                <a:spcPct val="0"/>
              </a:spcBef>
            </a:pPr>
            <a:r>
              <a:rPr lang="en-US" sz="5345">
                <a:solidFill>
                  <a:srgbClr val="1F628E"/>
                </a:solidFill>
                <a:latin typeface="DM Sans"/>
                <a:ea typeface="DM Sans"/>
                <a:cs typeface="DM Sans"/>
                <a:sym typeface="DM Sans"/>
              </a:rPr>
              <a:t>•No Outsiders – new picture book resources</a:t>
            </a:r>
          </a:p>
          <a:p>
            <a:pPr algn="ctr">
              <a:lnSpc>
                <a:spcPts val="6347"/>
              </a:lnSpc>
              <a:spcBef>
                <a:spcPct val="0"/>
              </a:spcBef>
            </a:pPr>
            <a:endParaRPr lang="en-US" sz="5345">
              <a:solidFill>
                <a:srgbClr val="1F628E"/>
              </a:solidFill>
              <a:latin typeface="DM Sans"/>
              <a:ea typeface="DM Sans"/>
              <a:cs typeface="DM Sans"/>
              <a:sym typeface="DM Sans"/>
            </a:endParaRPr>
          </a:p>
          <a:p>
            <a:pPr algn="ctr">
              <a:lnSpc>
                <a:spcPts val="6347"/>
              </a:lnSpc>
              <a:spcBef>
                <a:spcPct val="0"/>
              </a:spcBef>
            </a:pPr>
            <a:r>
              <a:rPr lang="en-US" sz="5245">
                <a:solidFill>
                  <a:srgbClr val="1F628E"/>
                </a:solidFill>
                <a:latin typeface="DM Sans"/>
                <a:ea typeface="DM Sans"/>
                <a:cs typeface="DM Sans"/>
                <a:sym typeface="DM Sans"/>
              </a:rPr>
              <a:t>  DfE: “RSHE is about children’s everyday lives, and needs to reflect new and emerging issues that children are exposed to”.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6E6"/>
        </a:solidFill>
        <a:effectLst/>
      </p:bgPr>
    </p:bg>
    <p:spTree>
      <p:nvGrpSpPr>
        <p:cNvPr id="1" name=""/>
        <p:cNvGrpSpPr/>
        <p:nvPr/>
      </p:nvGrpSpPr>
      <p:grpSpPr>
        <a:xfrm>
          <a:off x="0" y="0"/>
          <a:ext cx="0" cy="0"/>
          <a:chOff x="0" y="0"/>
          <a:chExt cx="0" cy="0"/>
        </a:xfrm>
      </p:grpSpPr>
      <p:sp>
        <p:nvSpPr>
          <p:cNvPr id="2" name="Freeform 2"/>
          <p:cNvSpPr/>
          <p:nvPr/>
        </p:nvSpPr>
        <p:spPr>
          <a:xfrm rot="7544348">
            <a:off x="-1129332" y="-120076"/>
            <a:ext cx="3599827" cy="3161588"/>
          </a:xfrm>
          <a:custGeom>
            <a:avLst/>
            <a:gdLst/>
            <a:ahLst/>
            <a:cxnLst/>
            <a:rect l="l" t="t" r="r" b="b"/>
            <a:pathLst>
              <a:path w="3599827" h="3161588">
                <a:moveTo>
                  <a:pt x="0" y="0"/>
                </a:moveTo>
                <a:lnTo>
                  <a:pt x="3599827" y="0"/>
                </a:lnTo>
                <a:lnTo>
                  <a:pt x="3599827" y="3161587"/>
                </a:lnTo>
                <a:lnTo>
                  <a:pt x="0" y="3161587"/>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a:off x="16054422" y="7190070"/>
            <a:ext cx="4016126" cy="4136459"/>
          </a:xfrm>
          <a:custGeom>
            <a:avLst/>
            <a:gdLst/>
            <a:ahLst/>
            <a:cxnLst/>
            <a:rect l="l" t="t" r="r" b="b"/>
            <a:pathLst>
              <a:path w="4016126" h="4136459">
                <a:moveTo>
                  <a:pt x="0" y="0"/>
                </a:moveTo>
                <a:lnTo>
                  <a:pt x="4016126" y="0"/>
                </a:lnTo>
                <a:lnTo>
                  <a:pt x="4016126" y="4136460"/>
                </a:lnTo>
                <a:lnTo>
                  <a:pt x="0" y="4136460"/>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4791124" y="-1106959"/>
            <a:ext cx="4141694" cy="3086329"/>
          </a:xfrm>
          <a:custGeom>
            <a:avLst/>
            <a:gdLst/>
            <a:ahLst/>
            <a:cxnLst/>
            <a:rect l="l" t="t" r="r" b="b"/>
            <a:pathLst>
              <a:path w="4141694" h="3086329">
                <a:moveTo>
                  <a:pt x="0" y="0"/>
                </a:moveTo>
                <a:lnTo>
                  <a:pt x="4141693" y="0"/>
                </a:lnTo>
                <a:lnTo>
                  <a:pt x="4141693" y="3086328"/>
                </a:lnTo>
                <a:lnTo>
                  <a:pt x="0" y="3086328"/>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5" name="Freeform 5"/>
          <p:cNvSpPr/>
          <p:nvPr/>
        </p:nvSpPr>
        <p:spPr>
          <a:xfrm rot="3312030">
            <a:off x="-1057356" y="7895157"/>
            <a:ext cx="4829829" cy="3194532"/>
          </a:xfrm>
          <a:custGeom>
            <a:avLst/>
            <a:gdLst/>
            <a:ahLst/>
            <a:cxnLst/>
            <a:rect l="l" t="t" r="r" b="b"/>
            <a:pathLst>
              <a:path w="4829829" h="3194532">
                <a:moveTo>
                  <a:pt x="0" y="0"/>
                </a:moveTo>
                <a:lnTo>
                  <a:pt x="4829829" y="0"/>
                </a:lnTo>
                <a:lnTo>
                  <a:pt x="4829829" y="3194532"/>
                </a:lnTo>
                <a:lnTo>
                  <a:pt x="0" y="3194532"/>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6" name="Freeform 6"/>
          <p:cNvSpPr/>
          <p:nvPr/>
        </p:nvSpPr>
        <p:spPr>
          <a:xfrm rot="3075082">
            <a:off x="16512766" y="2437477"/>
            <a:ext cx="4478584" cy="4114800"/>
          </a:xfrm>
          <a:custGeom>
            <a:avLst/>
            <a:gdLst/>
            <a:ahLst/>
            <a:cxnLst/>
            <a:rect l="l" t="t" r="r" b="b"/>
            <a:pathLst>
              <a:path w="4478584" h="4114800">
                <a:moveTo>
                  <a:pt x="0" y="0"/>
                </a:moveTo>
                <a:lnTo>
                  <a:pt x="4478584" y="0"/>
                </a:lnTo>
                <a:lnTo>
                  <a:pt x="4478584" y="4114800"/>
                </a:lnTo>
                <a:lnTo>
                  <a:pt x="0" y="4114800"/>
                </a:lnTo>
                <a:lnTo>
                  <a:pt x="0" y="0"/>
                </a:lnTo>
                <a:close/>
              </a:path>
            </a:pathLst>
          </a:custGeom>
          <a:blipFill>
            <a:blip>
              <a:extLst>
                <a:ext uri="{96DAC541-7B7A-43D3-8B79-37D633B846F1}">
                  <asvg:svgBlip xmlns:asvg="http://schemas.microsoft.com/office/drawing/2016/SVG/main" r:embed="rId6"/>
                </a:ext>
              </a:extLst>
            </a:blip>
            <a:stretch>
              <a:fillRect/>
            </a:stretch>
          </a:blipFill>
          <a:ln cap="sq">
            <a:noFill/>
            <a:prstDash val="solid"/>
            <a:miter/>
          </a:ln>
        </p:spPr>
      </p:sp>
      <p:sp>
        <p:nvSpPr>
          <p:cNvPr id="7" name="Freeform 7"/>
          <p:cNvSpPr/>
          <p:nvPr/>
        </p:nvSpPr>
        <p:spPr>
          <a:xfrm rot="-10628392">
            <a:off x="-2178993" y="3559223"/>
            <a:ext cx="3823023" cy="4114800"/>
          </a:xfrm>
          <a:custGeom>
            <a:avLst/>
            <a:gdLst/>
            <a:ahLst/>
            <a:cxnLst/>
            <a:rect l="l" t="t" r="r" b="b"/>
            <a:pathLst>
              <a:path w="3823023" h="4114800">
                <a:moveTo>
                  <a:pt x="0" y="0"/>
                </a:moveTo>
                <a:lnTo>
                  <a:pt x="3823024" y="0"/>
                </a:lnTo>
                <a:lnTo>
                  <a:pt x="3823024"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a:ln cap="sq">
            <a:noFill/>
            <a:prstDash val="solid"/>
            <a:miter/>
          </a:ln>
        </p:spPr>
      </p:sp>
      <p:sp>
        <p:nvSpPr>
          <p:cNvPr id="8" name="TextBox 8"/>
          <p:cNvSpPr txBox="1"/>
          <p:nvPr/>
        </p:nvSpPr>
        <p:spPr>
          <a:xfrm>
            <a:off x="2152721" y="1716898"/>
            <a:ext cx="13982559" cy="7424704"/>
          </a:xfrm>
          <a:prstGeom prst="rect">
            <a:avLst/>
          </a:prstGeom>
        </p:spPr>
        <p:txBody>
          <a:bodyPr lIns="0" tIns="0" rIns="0" bIns="0" rtlCol="0" anchor="t">
            <a:spAutoFit/>
          </a:bodyPr>
          <a:lstStyle/>
          <a:p>
            <a:pPr algn="ctr">
              <a:lnSpc>
                <a:spcPts val="4569"/>
              </a:lnSpc>
              <a:spcBef>
                <a:spcPct val="0"/>
              </a:spcBef>
            </a:pPr>
            <a:r>
              <a:rPr lang="en-US" sz="3776">
                <a:solidFill>
                  <a:srgbClr val="1F628E"/>
                </a:solidFill>
                <a:latin typeface="DM Sans"/>
                <a:ea typeface="DM Sans"/>
                <a:cs typeface="DM Sans"/>
                <a:sym typeface="DM Sans"/>
              </a:rPr>
              <a:t>•At Holbrook, we teach RSHE (relationships, sex and health education) within our PSHE (personal, social, health, economic) in every year group.</a:t>
            </a:r>
          </a:p>
          <a:p>
            <a:pPr algn="ctr">
              <a:lnSpc>
                <a:spcPts val="4569"/>
              </a:lnSpc>
              <a:spcBef>
                <a:spcPct val="0"/>
              </a:spcBef>
            </a:pPr>
            <a:endParaRPr lang="en-US" sz="3776">
              <a:solidFill>
                <a:srgbClr val="1F628E"/>
              </a:solidFill>
              <a:latin typeface="DM Sans"/>
              <a:ea typeface="DM Sans"/>
              <a:cs typeface="DM Sans"/>
              <a:sym typeface="DM Sans"/>
            </a:endParaRPr>
          </a:p>
          <a:p>
            <a:pPr algn="ctr">
              <a:lnSpc>
                <a:spcPts val="4569"/>
              </a:lnSpc>
              <a:spcBef>
                <a:spcPct val="0"/>
              </a:spcBef>
            </a:pPr>
            <a:r>
              <a:rPr lang="en-US" sz="3776">
                <a:solidFill>
                  <a:srgbClr val="1F628E"/>
                </a:solidFill>
                <a:latin typeface="DM Sans"/>
                <a:ea typeface="DM Sans"/>
                <a:cs typeface="DM Sans"/>
                <a:sym typeface="DM Sans"/>
              </a:rPr>
              <a:t>•</a:t>
            </a:r>
          </a:p>
          <a:p>
            <a:pPr algn="ctr">
              <a:lnSpc>
                <a:spcPts val="4569"/>
              </a:lnSpc>
              <a:spcBef>
                <a:spcPct val="0"/>
              </a:spcBef>
            </a:pPr>
            <a:endParaRPr lang="en-US" sz="3776">
              <a:solidFill>
                <a:srgbClr val="1F628E"/>
              </a:solidFill>
              <a:latin typeface="DM Sans"/>
              <a:ea typeface="DM Sans"/>
              <a:cs typeface="DM Sans"/>
              <a:sym typeface="DM Sans"/>
            </a:endParaRPr>
          </a:p>
          <a:p>
            <a:pPr algn="ctr">
              <a:lnSpc>
                <a:spcPts val="4569"/>
              </a:lnSpc>
              <a:spcBef>
                <a:spcPct val="0"/>
              </a:spcBef>
            </a:pPr>
            <a:r>
              <a:rPr lang="en-US" sz="3776">
                <a:solidFill>
                  <a:srgbClr val="1F628E"/>
                </a:solidFill>
                <a:latin typeface="DM Sans"/>
                <a:ea typeface="DM Sans"/>
                <a:cs typeface="DM Sans"/>
                <a:sym typeface="DM Sans"/>
              </a:rPr>
              <a:t>•The RSHE strand has been updated by DfE to be more relevant to young people today.</a:t>
            </a:r>
          </a:p>
          <a:p>
            <a:pPr algn="ctr">
              <a:lnSpc>
                <a:spcPts val="4569"/>
              </a:lnSpc>
              <a:spcBef>
                <a:spcPct val="0"/>
              </a:spcBef>
            </a:pPr>
            <a:endParaRPr lang="en-US" sz="3776">
              <a:solidFill>
                <a:srgbClr val="1F628E"/>
              </a:solidFill>
              <a:latin typeface="DM Sans"/>
              <a:ea typeface="DM Sans"/>
              <a:cs typeface="DM Sans"/>
              <a:sym typeface="DM Sans"/>
            </a:endParaRPr>
          </a:p>
          <a:p>
            <a:pPr algn="ctr">
              <a:lnSpc>
                <a:spcPts val="4569"/>
              </a:lnSpc>
              <a:spcBef>
                <a:spcPct val="0"/>
              </a:spcBef>
            </a:pPr>
            <a:r>
              <a:rPr lang="en-US" sz="3776">
                <a:solidFill>
                  <a:srgbClr val="1F628E"/>
                </a:solidFill>
                <a:latin typeface="DM Sans"/>
                <a:ea typeface="DM Sans"/>
                <a:cs typeface="DM Sans"/>
                <a:sym typeface="DM Sans"/>
              </a:rPr>
              <a:t>•</a:t>
            </a:r>
          </a:p>
          <a:p>
            <a:pPr algn="ctr">
              <a:lnSpc>
                <a:spcPts val="4569"/>
              </a:lnSpc>
              <a:spcBef>
                <a:spcPct val="0"/>
              </a:spcBef>
            </a:pPr>
            <a:endParaRPr lang="en-US" sz="3776">
              <a:solidFill>
                <a:srgbClr val="1F628E"/>
              </a:solidFill>
              <a:latin typeface="DM Sans"/>
              <a:ea typeface="DM Sans"/>
              <a:cs typeface="DM Sans"/>
              <a:sym typeface="DM Sans"/>
            </a:endParaRPr>
          </a:p>
          <a:p>
            <a:pPr algn="ctr">
              <a:lnSpc>
                <a:spcPts val="4569"/>
              </a:lnSpc>
              <a:spcBef>
                <a:spcPct val="0"/>
              </a:spcBef>
            </a:pPr>
            <a:r>
              <a:rPr lang="en-US" sz="3776">
                <a:solidFill>
                  <a:srgbClr val="1F628E"/>
                </a:solidFill>
                <a:latin typeface="DM Sans"/>
                <a:ea typeface="DM Sans"/>
                <a:cs typeface="DM Sans"/>
                <a:sym typeface="DM Sans"/>
              </a:rPr>
              <a:t>•Updated RSHE curriculum needs to be in place for September 2026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1F628E"/>
        </a:solidFill>
        <a:effectLst/>
      </p:bgPr>
    </p:bg>
    <p:spTree>
      <p:nvGrpSpPr>
        <p:cNvPr id="1" name=""/>
        <p:cNvGrpSpPr/>
        <p:nvPr/>
      </p:nvGrpSpPr>
      <p:grpSpPr>
        <a:xfrm>
          <a:off x="0" y="0"/>
          <a:ext cx="0" cy="0"/>
          <a:chOff x="0" y="0"/>
          <a:chExt cx="0" cy="0"/>
        </a:xfrm>
      </p:grpSpPr>
      <p:sp>
        <p:nvSpPr>
          <p:cNvPr id="2" name="Freeform 2"/>
          <p:cNvSpPr/>
          <p:nvPr/>
        </p:nvSpPr>
        <p:spPr>
          <a:xfrm rot="7544348">
            <a:off x="-1129332" y="-120076"/>
            <a:ext cx="3599827" cy="3161588"/>
          </a:xfrm>
          <a:custGeom>
            <a:avLst/>
            <a:gdLst/>
            <a:ahLst/>
            <a:cxnLst/>
            <a:rect l="l" t="t" r="r" b="b"/>
            <a:pathLst>
              <a:path w="3599827" h="3161588">
                <a:moveTo>
                  <a:pt x="0" y="0"/>
                </a:moveTo>
                <a:lnTo>
                  <a:pt x="3599827" y="0"/>
                </a:lnTo>
                <a:lnTo>
                  <a:pt x="3599827" y="3161587"/>
                </a:lnTo>
                <a:lnTo>
                  <a:pt x="0" y="3161587"/>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a:off x="16054422" y="7190070"/>
            <a:ext cx="4016126" cy="4136459"/>
          </a:xfrm>
          <a:custGeom>
            <a:avLst/>
            <a:gdLst/>
            <a:ahLst/>
            <a:cxnLst/>
            <a:rect l="l" t="t" r="r" b="b"/>
            <a:pathLst>
              <a:path w="4016126" h="4136459">
                <a:moveTo>
                  <a:pt x="0" y="0"/>
                </a:moveTo>
                <a:lnTo>
                  <a:pt x="4016126" y="0"/>
                </a:lnTo>
                <a:lnTo>
                  <a:pt x="4016126" y="4136460"/>
                </a:lnTo>
                <a:lnTo>
                  <a:pt x="0" y="4136460"/>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4791124" y="-1106959"/>
            <a:ext cx="4141694" cy="3086329"/>
          </a:xfrm>
          <a:custGeom>
            <a:avLst/>
            <a:gdLst/>
            <a:ahLst/>
            <a:cxnLst/>
            <a:rect l="l" t="t" r="r" b="b"/>
            <a:pathLst>
              <a:path w="4141694" h="3086329">
                <a:moveTo>
                  <a:pt x="0" y="0"/>
                </a:moveTo>
                <a:lnTo>
                  <a:pt x="4141693" y="0"/>
                </a:lnTo>
                <a:lnTo>
                  <a:pt x="4141693" y="3086328"/>
                </a:lnTo>
                <a:lnTo>
                  <a:pt x="0" y="3086328"/>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5" name="Freeform 5"/>
          <p:cNvSpPr/>
          <p:nvPr/>
        </p:nvSpPr>
        <p:spPr>
          <a:xfrm rot="3312030">
            <a:off x="-1057356" y="7895157"/>
            <a:ext cx="4829829" cy="3194532"/>
          </a:xfrm>
          <a:custGeom>
            <a:avLst/>
            <a:gdLst/>
            <a:ahLst/>
            <a:cxnLst/>
            <a:rect l="l" t="t" r="r" b="b"/>
            <a:pathLst>
              <a:path w="4829829" h="3194532">
                <a:moveTo>
                  <a:pt x="0" y="0"/>
                </a:moveTo>
                <a:lnTo>
                  <a:pt x="4829829" y="0"/>
                </a:lnTo>
                <a:lnTo>
                  <a:pt x="4829829" y="3194532"/>
                </a:lnTo>
                <a:lnTo>
                  <a:pt x="0" y="3194532"/>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6" name="Freeform 6"/>
          <p:cNvSpPr/>
          <p:nvPr/>
        </p:nvSpPr>
        <p:spPr>
          <a:xfrm rot="3075082">
            <a:off x="16512766" y="2437477"/>
            <a:ext cx="4478584" cy="4114800"/>
          </a:xfrm>
          <a:custGeom>
            <a:avLst/>
            <a:gdLst/>
            <a:ahLst/>
            <a:cxnLst/>
            <a:rect l="l" t="t" r="r" b="b"/>
            <a:pathLst>
              <a:path w="4478584" h="4114800">
                <a:moveTo>
                  <a:pt x="0" y="0"/>
                </a:moveTo>
                <a:lnTo>
                  <a:pt x="4478584" y="0"/>
                </a:lnTo>
                <a:lnTo>
                  <a:pt x="4478584" y="4114800"/>
                </a:lnTo>
                <a:lnTo>
                  <a:pt x="0" y="4114800"/>
                </a:lnTo>
                <a:lnTo>
                  <a:pt x="0" y="0"/>
                </a:lnTo>
                <a:close/>
              </a:path>
            </a:pathLst>
          </a:custGeom>
          <a:blipFill>
            <a:blip>
              <a:extLst>
                <a:ext uri="{96DAC541-7B7A-43D3-8B79-37D633B846F1}">
                  <asvg:svgBlip xmlns:asvg="http://schemas.microsoft.com/office/drawing/2016/SVG/main" r:embed="rId6"/>
                </a:ext>
              </a:extLst>
            </a:blip>
            <a:stretch>
              <a:fillRect/>
            </a:stretch>
          </a:blipFill>
          <a:ln cap="sq">
            <a:noFill/>
            <a:prstDash val="solid"/>
            <a:miter/>
          </a:ln>
        </p:spPr>
      </p:sp>
      <p:sp>
        <p:nvSpPr>
          <p:cNvPr id="7" name="Freeform 7"/>
          <p:cNvSpPr/>
          <p:nvPr/>
        </p:nvSpPr>
        <p:spPr>
          <a:xfrm rot="-10628392">
            <a:off x="-2178993" y="3559223"/>
            <a:ext cx="3823023" cy="4114800"/>
          </a:xfrm>
          <a:custGeom>
            <a:avLst/>
            <a:gdLst/>
            <a:ahLst/>
            <a:cxnLst/>
            <a:rect l="l" t="t" r="r" b="b"/>
            <a:pathLst>
              <a:path w="3823023" h="4114800">
                <a:moveTo>
                  <a:pt x="0" y="0"/>
                </a:moveTo>
                <a:lnTo>
                  <a:pt x="3823024" y="0"/>
                </a:lnTo>
                <a:lnTo>
                  <a:pt x="3823024"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a:ln cap="sq">
            <a:noFill/>
            <a:prstDash val="solid"/>
            <a:miter/>
          </a:ln>
        </p:spPr>
      </p:sp>
      <p:sp>
        <p:nvSpPr>
          <p:cNvPr id="8" name="Freeform 8"/>
          <p:cNvSpPr/>
          <p:nvPr/>
        </p:nvSpPr>
        <p:spPr>
          <a:xfrm rot="247647">
            <a:off x="6526849" y="3853273"/>
            <a:ext cx="5234302" cy="5758178"/>
          </a:xfrm>
          <a:custGeom>
            <a:avLst/>
            <a:gdLst/>
            <a:ahLst/>
            <a:cxnLst/>
            <a:rect l="l" t="t" r="r" b="b"/>
            <a:pathLst>
              <a:path w="5234302" h="5758178">
                <a:moveTo>
                  <a:pt x="0" y="0"/>
                </a:moveTo>
                <a:lnTo>
                  <a:pt x="5234302" y="0"/>
                </a:lnTo>
                <a:lnTo>
                  <a:pt x="5234302" y="5758178"/>
                </a:lnTo>
                <a:lnTo>
                  <a:pt x="0" y="5758178"/>
                </a:lnTo>
                <a:lnTo>
                  <a:pt x="0" y="0"/>
                </a:lnTo>
                <a:close/>
              </a:path>
            </a:pathLst>
          </a:custGeom>
          <a:blipFill>
            <a:blip>
              <a:extLst>
                <a:ext uri="{96DAC541-7B7A-43D3-8B79-37D633B846F1}">
                  <asvg:svgBlip xmlns:asvg="http://schemas.microsoft.com/office/drawing/2016/SVG/main" r:embed="rId8"/>
                </a:ext>
              </a:extLst>
            </a:blip>
            <a:stretch>
              <a:fillRect b="-82467"/>
            </a:stretch>
          </a:blipFill>
        </p:spPr>
      </p:sp>
      <p:sp>
        <p:nvSpPr>
          <p:cNvPr id="9" name="Freeform 9"/>
          <p:cNvSpPr/>
          <p:nvPr/>
        </p:nvSpPr>
        <p:spPr>
          <a:xfrm rot="-104649">
            <a:off x="11784758" y="2665344"/>
            <a:ext cx="5234302" cy="5758178"/>
          </a:xfrm>
          <a:custGeom>
            <a:avLst/>
            <a:gdLst/>
            <a:ahLst/>
            <a:cxnLst/>
            <a:rect l="l" t="t" r="r" b="b"/>
            <a:pathLst>
              <a:path w="5234302" h="5758178">
                <a:moveTo>
                  <a:pt x="0" y="0"/>
                </a:moveTo>
                <a:lnTo>
                  <a:pt x="5234303" y="0"/>
                </a:lnTo>
                <a:lnTo>
                  <a:pt x="5234303" y="5758178"/>
                </a:lnTo>
                <a:lnTo>
                  <a:pt x="0" y="5758178"/>
                </a:lnTo>
                <a:lnTo>
                  <a:pt x="0" y="0"/>
                </a:lnTo>
                <a:close/>
              </a:path>
            </a:pathLst>
          </a:custGeom>
          <a:blipFill>
            <a:blip>
              <a:extLst>
                <a:ext uri="{96DAC541-7B7A-43D3-8B79-37D633B846F1}">
                  <asvg:svgBlip xmlns:asvg="http://schemas.microsoft.com/office/drawing/2016/SVG/main" r:embed="rId8"/>
                </a:ext>
              </a:extLst>
            </a:blip>
            <a:stretch>
              <a:fillRect b="-82467"/>
            </a:stretch>
          </a:blipFill>
        </p:spPr>
      </p:sp>
      <p:sp>
        <p:nvSpPr>
          <p:cNvPr id="10" name="Freeform 10"/>
          <p:cNvSpPr/>
          <p:nvPr/>
        </p:nvSpPr>
        <p:spPr>
          <a:xfrm>
            <a:off x="3005010" y="247918"/>
            <a:ext cx="14835097" cy="9791164"/>
          </a:xfrm>
          <a:custGeom>
            <a:avLst/>
            <a:gdLst/>
            <a:ahLst/>
            <a:cxnLst/>
            <a:rect l="l" t="t" r="r" b="b"/>
            <a:pathLst>
              <a:path w="14835097" h="9791164">
                <a:moveTo>
                  <a:pt x="0" y="0"/>
                </a:moveTo>
                <a:lnTo>
                  <a:pt x="14835097" y="0"/>
                </a:lnTo>
                <a:lnTo>
                  <a:pt x="14835097" y="9791164"/>
                </a:lnTo>
                <a:lnTo>
                  <a:pt x="0" y="9791164"/>
                </a:lnTo>
                <a:lnTo>
                  <a:pt x="0" y="0"/>
                </a:lnTo>
                <a:close/>
              </a:path>
            </a:pathLst>
          </a:custGeom>
          <a:blipFill>
            <a:blip r:embed="rId9"/>
            <a:stretch>
              <a:fillRect/>
            </a:stretch>
          </a:blipFill>
        </p:spPr>
      </p:sp>
      <p:sp>
        <p:nvSpPr>
          <p:cNvPr id="11" name="TextBox 11"/>
          <p:cNvSpPr txBox="1"/>
          <p:nvPr/>
        </p:nvSpPr>
        <p:spPr>
          <a:xfrm rot="-5400000">
            <a:off x="-3038276" y="4301218"/>
            <a:ext cx="9700065" cy="1775664"/>
          </a:xfrm>
          <a:prstGeom prst="rect">
            <a:avLst/>
          </a:prstGeom>
        </p:spPr>
        <p:txBody>
          <a:bodyPr lIns="0" tIns="0" rIns="0" bIns="0" rtlCol="0" anchor="t">
            <a:spAutoFit/>
          </a:bodyPr>
          <a:lstStyle/>
          <a:p>
            <a:pPr algn="ctr">
              <a:lnSpc>
                <a:spcPts val="7117"/>
              </a:lnSpc>
            </a:pPr>
            <a:r>
              <a:rPr lang="en-US" sz="5083" b="1">
                <a:solidFill>
                  <a:srgbClr val="FFFFFF"/>
                </a:solidFill>
                <a:latin typeface="Canva Sans Bold"/>
                <a:ea typeface="Canva Sans Bold"/>
                <a:cs typeface="Canva Sans Bold"/>
                <a:sym typeface="Canva Sans Bold"/>
              </a:rPr>
              <a:t>Holbrook current thematic overview</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6E6"/>
        </a:solidFill>
        <a:effectLst/>
      </p:bgPr>
    </p:bg>
    <p:spTree>
      <p:nvGrpSpPr>
        <p:cNvPr id="1" name=""/>
        <p:cNvGrpSpPr/>
        <p:nvPr/>
      </p:nvGrpSpPr>
      <p:grpSpPr>
        <a:xfrm>
          <a:off x="0" y="0"/>
          <a:ext cx="0" cy="0"/>
          <a:chOff x="0" y="0"/>
          <a:chExt cx="0" cy="0"/>
        </a:xfrm>
      </p:grpSpPr>
      <p:sp>
        <p:nvSpPr>
          <p:cNvPr id="2" name="Freeform 2"/>
          <p:cNvSpPr/>
          <p:nvPr/>
        </p:nvSpPr>
        <p:spPr>
          <a:xfrm rot="7544348">
            <a:off x="-1129332" y="-120076"/>
            <a:ext cx="3599827" cy="3161588"/>
          </a:xfrm>
          <a:custGeom>
            <a:avLst/>
            <a:gdLst/>
            <a:ahLst/>
            <a:cxnLst/>
            <a:rect l="l" t="t" r="r" b="b"/>
            <a:pathLst>
              <a:path w="3599827" h="3161588">
                <a:moveTo>
                  <a:pt x="0" y="0"/>
                </a:moveTo>
                <a:lnTo>
                  <a:pt x="3599827" y="0"/>
                </a:lnTo>
                <a:lnTo>
                  <a:pt x="3599827" y="3161587"/>
                </a:lnTo>
                <a:lnTo>
                  <a:pt x="0" y="3161587"/>
                </a:lnTo>
                <a:lnTo>
                  <a:pt x="0" y="0"/>
                </a:lnTo>
                <a:close/>
              </a:path>
            </a:pathLst>
          </a:custGeom>
          <a:blipFill>
            <a:blip>
              <a:alphaModFix amt="34000"/>
              <a:extLst>
                <a:ext uri="{96DAC541-7B7A-43D3-8B79-37D633B846F1}">
                  <asvg:svgBlip xmlns:asvg="http://schemas.microsoft.com/office/drawing/2016/SVG/main" r:embed="rId2"/>
                </a:ext>
              </a:extLst>
            </a:blip>
            <a:stretch>
              <a:fillRect/>
            </a:stretch>
          </a:blipFill>
        </p:spPr>
      </p:sp>
      <p:sp>
        <p:nvSpPr>
          <p:cNvPr id="3" name="Freeform 3"/>
          <p:cNvSpPr/>
          <p:nvPr/>
        </p:nvSpPr>
        <p:spPr>
          <a:xfrm>
            <a:off x="16054422" y="7190070"/>
            <a:ext cx="4016126" cy="4136459"/>
          </a:xfrm>
          <a:custGeom>
            <a:avLst/>
            <a:gdLst/>
            <a:ahLst/>
            <a:cxnLst/>
            <a:rect l="l" t="t" r="r" b="b"/>
            <a:pathLst>
              <a:path w="4016126" h="4136459">
                <a:moveTo>
                  <a:pt x="0" y="0"/>
                </a:moveTo>
                <a:lnTo>
                  <a:pt x="4016126" y="0"/>
                </a:lnTo>
                <a:lnTo>
                  <a:pt x="4016126" y="4136460"/>
                </a:lnTo>
                <a:lnTo>
                  <a:pt x="0" y="4136460"/>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4791124" y="-1106959"/>
            <a:ext cx="4141694" cy="3086329"/>
          </a:xfrm>
          <a:custGeom>
            <a:avLst/>
            <a:gdLst/>
            <a:ahLst/>
            <a:cxnLst/>
            <a:rect l="l" t="t" r="r" b="b"/>
            <a:pathLst>
              <a:path w="4141694" h="3086329">
                <a:moveTo>
                  <a:pt x="0" y="0"/>
                </a:moveTo>
                <a:lnTo>
                  <a:pt x="4141693" y="0"/>
                </a:lnTo>
                <a:lnTo>
                  <a:pt x="4141693" y="3086328"/>
                </a:lnTo>
                <a:lnTo>
                  <a:pt x="0" y="3086328"/>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5" name="Freeform 5"/>
          <p:cNvSpPr/>
          <p:nvPr/>
        </p:nvSpPr>
        <p:spPr>
          <a:xfrm rot="3312030">
            <a:off x="-1057356" y="7895157"/>
            <a:ext cx="4829829" cy="3194532"/>
          </a:xfrm>
          <a:custGeom>
            <a:avLst/>
            <a:gdLst/>
            <a:ahLst/>
            <a:cxnLst/>
            <a:rect l="l" t="t" r="r" b="b"/>
            <a:pathLst>
              <a:path w="4829829" h="3194532">
                <a:moveTo>
                  <a:pt x="0" y="0"/>
                </a:moveTo>
                <a:lnTo>
                  <a:pt x="4829829" y="0"/>
                </a:lnTo>
                <a:lnTo>
                  <a:pt x="4829829" y="3194532"/>
                </a:lnTo>
                <a:lnTo>
                  <a:pt x="0" y="3194532"/>
                </a:lnTo>
                <a:lnTo>
                  <a:pt x="0" y="0"/>
                </a:lnTo>
                <a:close/>
              </a:path>
            </a:pathLst>
          </a:custGeom>
          <a:blipFill>
            <a:blip>
              <a:alphaModFix amt="28000"/>
              <a:extLst>
                <a:ext uri="{96DAC541-7B7A-43D3-8B79-37D633B846F1}">
                  <asvg:svgBlip xmlns:asvg="http://schemas.microsoft.com/office/drawing/2016/SVG/main" r:embed="rId5"/>
                </a:ext>
              </a:extLst>
            </a:blip>
            <a:stretch>
              <a:fillRect/>
            </a:stretch>
          </a:blipFill>
        </p:spPr>
      </p:sp>
      <p:sp>
        <p:nvSpPr>
          <p:cNvPr id="6" name="Freeform 6"/>
          <p:cNvSpPr/>
          <p:nvPr/>
        </p:nvSpPr>
        <p:spPr>
          <a:xfrm rot="3075082">
            <a:off x="16512766" y="2437477"/>
            <a:ext cx="4478584" cy="4114800"/>
          </a:xfrm>
          <a:custGeom>
            <a:avLst/>
            <a:gdLst/>
            <a:ahLst/>
            <a:cxnLst/>
            <a:rect l="l" t="t" r="r" b="b"/>
            <a:pathLst>
              <a:path w="4478584" h="4114800">
                <a:moveTo>
                  <a:pt x="0" y="0"/>
                </a:moveTo>
                <a:lnTo>
                  <a:pt x="4478584" y="0"/>
                </a:lnTo>
                <a:lnTo>
                  <a:pt x="4478584" y="4114800"/>
                </a:lnTo>
                <a:lnTo>
                  <a:pt x="0" y="4114800"/>
                </a:lnTo>
                <a:lnTo>
                  <a:pt x="0" y="0"/>
                </a:lnTo>
                <a:close/>
              </a:path>
            </a:pathLst>
          </a:custGeom>
          <a:blipFill>
            <a:blip>
              <a:extLst>
                <a:ext uri="{96DAC541-7B7A-43D3-8B79-37D633B846F1}">
                  <asvg:svgBlip xmlns:asvg="http://schemas.microsoft.com/office/drawing/2016/SVG/main" r:embed="rId6"/>
                </a:ext>
              </a:extLst>
            </a:blip>
            <a:stretch>
              <a:fillRect/>
            </a:stretch>
          </a:blipFill>
          <a:ln cap="sq">
            <a:noFill/>
            <a:prstDash val="solid"/>
            <a:miter/>
          </a:ln>
        </p:spPr>
      </p:sp>
      <p:sp>
        <p:nvSpPr>
          <p:cNvPr id="7" name="Freeform 7"/>
          <p:cNvSpPr/>
          <p:nvPr/>
        </p:nvSpPr>
        <p:spPr>
          <a:xfrm rot="-10628392">
            <a:off x="-2178993" y="3559223"/>
            <a:ext cx="3823023" cy="4114800"/>
          </a:xfrm>
          <a:custGeom>
            <a:avLst/>
            <a:gdLst/>
            <a:ahLst/>
            <a:cxnLst/>
            <a:rect l="l" t="t" r="r" b="b"/>
            <a:pathLst>
              <a:path w="3823023" h="4114800">
                <a:moveTo>
                  <a:pt x="0" y="0"/>
                </a:moveTo>
                <a:lnTo>
                  <a:pt x="3823024" y="0"/>
                </a:lnTo>
                <a:lnTo>
                  <a:pt x="3823024" y="4114800"/>
                </a:lnTo>
                <a:lnTo>
                  <a:pt x="0" y="4114800"/>
                </a:lnTo>
                <a:lnTo>
                  <a:pt x="0" y="0"/>
                </a:lnTo>
                <a:close/>
              </a:path>
            </a:pathLst>
          </a:custGeom>
          <a:blipFill>
            <a:blip>
              <a:alphaModFix amt="25000"/>
              <a:extLst>
                <a:ext uri="{96DAC541-7B7A-43D3-8B79-37D633B846F1}">
                  <asvg:svgBlip xmlns:asvg="http://schemas.microsoft.com/office/drawing/2016/SVG/main" r:embed="rId7"/>
                </a:ext>
              </a:extLst>
            </a:blip>
            <a:stretch>
              <a:fillRect/>
            </a:stretch>
          </a:blipFill>
          <a:ln cap="sq">
            <a:noFill/>
            <a:prstDash val="solid"/>
            <a:miter/>
          </a:ln>
        </p:spPr>
      </p:sp>
      <p:sp>
        <p:nvSpPr>
          <p:cNvPr id="8" name="Freeform 8"/>
          <p:cNvSpPr/>
          <p:nvPr/>
        </p:nvSpPr>
        <p:spPr>
          <a:xfrm>
            <a:off x="2349010" y="938985"/>
            <a:ext cx="15713475" cy="8995964"/>
          </a:xfrm>
          <a:custGeom>
            <a:avLst/>
            <a:gdLst/>
            <a:ahLst/>
            <a:cxnLst/>
            <a:rect l="l" t="t" r="r" b="b"/>
            <a:pathLst>
              <a:path w="15713475" h="8995964">
                <a:moveTo>
                  <a:pt x="0" y="0"/>
                </a:moveTo>
                <a:lnTo>
                  <a:pt x="15713475" y="0"/>
                </a:lnTo>
                <a:lnTo>
                  <a:pt x="15713475" y="8995965"/>
                </a:lnTo>
                <a:lnTo>
                  <a:pt x="0" y="8995965"/>
                </a:lnTo>
                <a:lnTo>
                  <a:pt x="0" y="0"/>
                </a:lnTo>
                <a:close/>
              </a:path>
            </a:pathLst>
          </a:custGeom>
          <a:blipFill>
            <a:blip r:embed="rId8"/>
            <a:stretch>
              <a:fillRect/>
            </a:stretch>
          </a:blipFill>
        </p:spPr>
      </p:sp>
      <p:sp>
        <p:nvSpPr>
          <p:cNvPr id="9" name="TextBox 9"/>
          <p:cNvSpPr txBox="1"/>
          <p:nvPr/>
        </p:nvSpPr>
        <p:spPr>
          <a:xfrm rot="-5400000">
            <a:off x="-3544861" y="4553792"/>
            <a:ext cx="9700065" cy="1766351"/>
          </a:xfrm>
          <a:prstGeom prst="rect">
            <a:avLst/>
          </a:prstGeom>
        </p:spPr>
        <p:txBody>
          <a:bodyPr lIns="0" tIns="0" rIns="0" bIns="0" rtlCol="0" anchor="t">
            <a:spAutoFit/>
          </a:bodyPr>
          <a:lstStyle/>
          <a:p>
            <a:pPr algn="ctr">
              <a:lnSpc>
                <a:spcPts val="7117"/>
              </a:lnSpc>
            </a:pPr>
            <a:r>
              <a:rPr lang="en-US" sz="5083" b="1">
                <a:solidFill>
                  <a:srgbClr val="000000"/>
                </a:solidFill>
                <a:latin typeface="Canva Sans Bold"/>
                <a:ea typeface="Canva Sans Bold"/>
                <a:cs typeface="Canva Sans Bold"/>
                <a:sym typeface="Canva Sans Bold"/>
              </a:rPr>
              <a:t>Holbrook updated thematic overview</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flipV="1">
            <a:off x="-3924253" y="-1879140"/>
            <a:ext cx="8881097" cy="11763043"/>
          </a:xfrm>
          <a:custGeom>
            <a:avLst/>
            <a:gdLst/>
            <a:ahLst/>
            <a:cxnLst/>
            <a:rect l="l" t="t" r="r" b="b"/>
            <a:pathLst>
              <a:path w="8881097" h="11763043">
                <a:moveTo>
                  <a:pt x="8881098" y="11763043"/>
                </a:moveTo>
                <a:lnTo>
                  <a:pt x="0" y="11763043"/>
                </a:lnTo>
                <a:lnTo>
                  <a:pt x="0" y="0"/>
                </a:lnTo>
                <a:lnTo>
                  <a:pt x="8881098" y="0"/>
                </a:lnTo>
                <a:lnTo>
                  <a:pt x="8881098" y="11763043"/>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rot="-2060977">
            <a:off x="-1478811" y="3941126"/>
            <a:ext cx="3990214" cy="910888"/>
          </a:xfrm>
          <a:custGeom>
            <a:avLst/>
            <a:gdLst/>
            <a:ahLst/>
            <a:cxnLst/>
            <a:rect l="l" t="t" r="r" b="b"/>
            <a:pathLst>
              <a:path w="3990214" h="910888">
                <a:moveTo>
                  <a:pt x="0" y="0"/>
                </a:moveTo>
                <a:lnTo>
                  <a:pt x="3990214" y="0"/>
                </a:lnTo>
                <a:lnTo>
                  <a:pt x="3990214" y="910888"/>
                </a:lnTo>
                <a:lnTo>
                  <a:pt x="0" y="910888"/>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2818751" y="838256"/>
            <a:ext cx="8881097" cy="11763043"/>
          </a:xfrm>
          <a:custGeom>
            <a:avLst/>
            <a:gdLst/>
            <a:ahLst/>
            <a:cxnLst/>
            <a:rect l="l" t="t" r="r" b="b"/>
            <a:pathLst>
              <a:path w="8881097" h="11763043">
                <a:moveTo>
                  <a:pt x="0" y="0"/>
                </a:moveTo>
                <a:lnTo>
                  <a:pt x="8881098" y="0"/>
                </a:lnTo>
                <a:lnTo>
                  <a:pt x="8881098" y="11763043"/>
                </a:lnTo>
                <a:lnTo>
                  <a:pt x="0" y="11763043"/>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5" name="Freeform 5"/>
          <p:cNvSpPr/>
          <p:nvPr/>
        </p:nvSpPr>
        <p:spPr>
          <a:xfrm rot="1948734" flipH="1">
            <a:off x="14695218" y="6738132"/>
            <a:ext cx="4299783" cy="981556"/>
          </a:xfrm>
          <a:custGeom>
            <a:avLst/>
            <a:gdLst/>
            <a:ahLst/>
            <a:cxnLst/>
            <a:rect l="l" t="t" r="r" b="b"/>
            <a:pathLst>
              <a:path w="4299783" h="981556">
                <a:moveTo>
                  <a:pt x="4299783" y="0"/>
                </a:moveTo>
                <a:lnTo>
                  <a:pt x="0" y="0"/>
                </a:lnTo>
                <a:lnTo>
                  <a:pt x="0" y="981557"/>
                </a:lnTo>
                <a:lnTo>
                  <a:pt x="4299783" y="981557"/>
                </a:lnTo>
                <a:lnTo>
                  <a:pt x="4299783" y="0"/>
                </a:lnTo>
                <a:close/>
              </a:path>
            </a:pathLst>
          </a:custGeom>
          <a:blipFill>
            <a:blip>
              <a:extLst>
                <a:ext uri="{96DAC541-7B7A-43D3-8B79-37D633B846F1}">
                  <asvg:svgBlip xmlns:asvg="http://schemas.microsoft.com/office/drawing/2016/SVG/main" r:embed="rId3"/>
                </a:ext>
              </a:extLst>
            </a:blip>
            <a:stretch>
              <a:fillRect/>
            </a:stretch>
          </a:blipFill>
          <a:ln cap="sq">
            <a:noFill/>
            <a:prstDash val="solid"/>
            <a:miter/>
          </a:ln>
        </p:spPr>
      </p:sp>
      <p:sp>
        <p:nvSpPr>
          <p:cNvPr id="6" name="Freeform 6"/>
          <p:cNvSpPr/>
          <p:nvPr/>
        </p:nvSpPr>
        <p:spPr>
          <a:xfrm>
            <a:off x="15396420" y="-1040970"/>
            <a:ext cx="3960495" cy="4114800"/>
          </a:xfrm>
          <a:custGeom>
            <a:avLst/>
            <a:gdLst/>
            <a:ahLst/>
            <a:cxnLst/>
            <a:rect l="l" t="t" r="r" b="b"/>
            <a:pathLst>
              <a:path w="3960495" h="4114800">
                <a:moveTo>
                  <a:pt x="0" y="0"/>
                </a:moveTo>
                <a:lnTo>
                  <a:pt x="3960495" y="0"/>
                </a:lnTo>
                <a:lnTo>
                  <a:pt x="3960495"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7" name="Freeform 7"/>
          <p:cNvSpPr/>
          <p:nvPr/>
        </p:nvSpPr>
        <p:spPr>
          <a:xfrm rot="10183313">
            <a:off x="-1052547" y="7200900"/>
            <a:ext cx="3960495" cy="4114800"/>
          </a:xfrm>
          <a:custGeom>
            <a:avLst/>
            <a:gdLst/>
            <a:ahLst/>
            <a:cxnLst/>
            <a:rect l="l" t="t" r="r" b="b"/>
            <a:pathLst>
              <a:path w="3960495" h="4114800">
                <a:moveTo>
                  <a:pt x="0" y="0"/>
                </a:moveTo>
                <a:lnTo>
                  <a:pt x="3960495" y="0"/>
                </a:lnTo>
                <a:lnTo>
                  <a:pt x="3960495"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8" name="Freeform 8"/>
          <p:cNvSpPr/>
          <p:nvPr/>
        </p:nvSpPr>
        <p:spPr>
          <a:xfrm>
            <a:off x="16845110" y="3343287"/>
            <a:ext cx="2238053" cy="2106567"/>
          </a:xfrm>
          <a:custGeom>
            <a:avLst/>
            <a:gdLst/>
            <a:ahLst/>
            <a:cxnLst/>
            <a:rect l="l" t="t" r="r" b="b"/>
            <a:pathLst>
              <a:path w="2238053" h="2106567">
                <a:moveTo>
                  <a:pt x="0" y="0"/>
                </a:moveTo>
                <a:lnTo>
                  <a:pt x="2238053" y="0"/>
                </a:lnTo>
                <a:lnTo>
                  <a:pt x="2238053" y="2106567"/>
                </a:lnTo>
                <a:lnTo>
                  <a:pt x="0" y="2106567"/>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9" name="Freeform 9"/>
          <p:cNvSpPr/>
          <p:nvPr/>
        </p:nvSpPr>
        <p:spPr>
          <a:xfrm>
            <a:off x="-465431" y="5651104"/>
            <a:ext cx="1676289" cy="1577807"/>
          </a:xfrm>
          <a:custGeom>
            <a:avLst/>
            <a:gdLst/>
            <a:ahLst/>
            <a:cxnLst/>
            <a:rect l="l" t="t" r="r" b="b"/>
            <a:pathLst>
              <a:path w="1676289" h="1577807">
                <a:moveTo>
                  <a:pt x="0" y="0"/>
                </a:moveTo>
                <a:lnTo>
                  <a:pt x="1676288" y="0"/>
                </a:lnTo>
                <a:lnTo>
                  <a:pt x="1676288" y="1577807"/>
                </a:lnTo>
                <a:lnTo>
                  <a:pt x="0" y="1577807"/>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10" name="Freeform 10"/>
          <p:cNvSpPr/>
          <p:nvPr/>
        </p:nvSpPr>
        <p:spPr>
          <a:xfrm>
            <a:off x="372713" y="627690"/>
            <a:ext cx="17537126" cy="9031620"/>
          </a:xfrm>
          <a:custGeom>
            <a:avLst/>
            <a:gdLst/>
            <a:ahLst/>
            <a:cxnLst/>
            <a:rect l="l" t="t" r="r" b="b"/>
            <a:pathLst>
              <a:path w="17537126" h="9031620">
                <a:moveTo>
                  <a:pt x="0" y="0"/>
                </a:moveTo>
                <a:lnTo>
                  <a:pt x="17537126" y="0"/>
                </a:lnTo>
                <a:lnTo>
                  <a:pt x="17537126" y="9031620"/>
                </a:lnTo>
                <a:lnTo>
                  <a:pt x="0" y="9031620"/>
                </a:lnTo>
                <a:lnTo>
                  <a:pt x="0" y="0"/>
                </a:lnTo>
                <a:close/>
              </a:path>
            </a:pathLst>
          </a:custGeom>
          <a:blipFill>
            <a:blip r:embed="rId6"/>
            <a:stretch>
              <a:fillRect/>
            </a:stretch>
          </a:blipFill>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flipV="1">
            <a:off x="-3924253" y="-1879140"/>
            <a:ext cx="8881097" cy="11763043"/>
          </a:xfrm>
          <a:custGeom>
            <a:avLst/>
            <a:gdLst/>
            <a:ahLst/>
            <a:cxnLst/>
            <a:rect l="l" t="t" r="r" b="b"/>
            <a:pathLst>
              <a:path w="8881097" h="11763043">
                <a:moveTo>
                  <a:pt x="8881098" y="11763043"/>
                </a:moveTo>
                <a:lnTo>
                  <a:pt x="0" y="11763043"/>
                </a:lnTo>
                <a:lnTo>
                  <a:pt x="0" y="0"/>
                </a:lnTo>
                <a:lnTo>
                  <a:pt x="8881098" y="0"/>
                </a:lnTo>
                <a:lnTo>
                  <a:pt x="8881098" y="11763043"/>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rot="-2060977">
            <a:off x="-1478811" y="3941126"/>
            <a:ext cx="3990214" cy="910888"/>
          </a:xfrm>
          <a:custGeom>
            <a:avLst/>
            <a:gdLst/>
            <a:ahLst/>
            <a:cxnLst/>
            <a:rect l="l" t="t" r="r" b="b"/>
            <a:pathLst>
              <a:path w="3990214" h="910888">
                <a:moveTo>
                  <a:pt x="0" y="0"/>
                </a:moveTo>
                <a:lnTo>
                  <a:pt x="3990214" y="0"/>
                </a:lnTo>
                <a:lnTo>
                  <a:pt x="3990214" y="910888"/>
                </a:lnTo>
                <a:lnTo>
                  <a:pt x="0" y="910888"/>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2818751" y="838256"/>
            <a:ext cx="8881097" cy="11763043"/>
          </a:xfrm>
          <a:custGeom>
            <a:avLst/>
            <a:gdLst/>
            <a:ahLst/>
            <a:cxnLst/>
            <a:rect l="l" t="t" r="r" b="b"/>
            <a:pathLst>
              <a:path w="8881097" h="11763043">
                <a:moveTo>
                  <a:pt x="0" y="0"/>
                </a:moveTo>
                <a:lnTo>
                  <a:pt x="8881098" y="0"/>
                </a:lnTo>
                <a:lnTo>
                  <a:pt x="8881098" y="11763043"/>
                </a:lnTo>
                <a:lnTo>
                  <a:pt x="0" y="11763043"/>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5" name="Freeform 5"/>
          <p:cNvSpPr/>
          <p:nvPr/>
        </p:nvSpPr>
        <p:spPr>
          <a:xfrm rot="1948734" flipH="1">
            <a:off x="14695218" y="6738132"/>
            <a:ext cx="4299783" cy="981556"/>
          </a:xfrm>
          <a:custGeom>
            <a:avLst/>
            <a:gdLst/>
            <a:ahLst/>
            <a:cxnLst/>
            <a:rect l="l" t="t" r="r" b="b"/>
            <a:pathLst>
              <a:path w="4299783" h="981556">
                <a:moveTo>
                  <a:pt x="4299783" y="0"/>
                </a:moveTo>
                <a:lnTo>
                  <a:pt x="0" y="0"/>
                </a:lnTo>
                <a:lnTo>
                  <a:pt x="0" y="981557"/>
                </a:lnTo>
                <a:lnTo>
                  <a:pt x="4299783" y="981557"/>
                </a:lnTo>
                <a:lnTo>
                  <a:pt x="4299783" y="0"/>
                </a:lnTo>
                <a:close/>
              </a:path>
            </a:pathLst>
          </a:custGeom>
          <a:blipFill>
            <a:blip>
              <a:extLst>
                <a:ext uri="{96DAC541-7B7A-43D3-8B79-37D633B846F1}">
                  <asvg:svgBlip xmlns:asvg="http://schemas.microsoft.com/office/drawing/2016/SVG/main" r:embed="rId3"/>
                </a:ext>
              </a:extLst>
            </a:blip>
            <a:stretch>
              <a:fillRect/>
            </a:stretch>
          </a:blipFill>
          <a:ln cap="sq">
            <a:noFill/>
            <a:prstDash val="solid"/>
            <a:miter/>
          </a:ln>
        </p:spPr>
      </p:sp>
      <p:sp>
        <p:nvSpPr>
          <p:cNvPr id="6" name="Freeform 6"/>
          <p:cNvSpPr/>
          <p:nvPr/>
        </p:nvSpPr>
        <p:spPr>
          <a:xfrm>
            <a:off x="15396420" y="-1040970"/>
            <a:ext cx="3960495" cy="4114800"/>
          </a:xfrm>
          <a:custGeom>
            <a:avLst/>
            <a:gdLst/>
            <a:ahLst/>
            <a:cxnLst/>
            <a:rect l="l" t="t" r="r" b="b"/>
            <a:pathLst>
              <a:path w="3960495" h="4114800">
                <a:moveTo>
                  <a:pt x="0" y="0"/>
                </a:moveTo>
                <a:lnTo>
                  <a:pt x="3960495" y="0"/>
                </a:lnTo>
                <a:lnTo>
                  <a:pt x="3960495"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7" name="Freeform 7"/>
          <p:cNvSpPr/>
          <p:nvPr/>
        </p:nvSpPr>
        <p:spPr>
          <a:xfrm rot="10183313">
            <a:off x="-1052547" y="7200900"/>
            <a:ext cx="3960495" cy="4114800"/>
          </a:xfrm>
          <a:custGeom>
            <a:avLst/>
            <a:gdLst/>
            <a:ahLst/>
            <a:cxnLst/>
            <a:rect l="l" t="t" r="r" b="b"/>
            <a:pathLst>
              <a:path w="3960495" h="4114800">
                <a:moveTo>
                  <a:pt x="0" y="0"/>
                </a:moveTo>
                <a:lnTo>
                  <a:pt x="3960495" y="0"/>
                </a:lnTo>
                <a:lnTo>
                  <a:pt x="3960495"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8" name="Freeform 8"/>
          <p:cNvSpPr/>
          <p:nvPr/>
        </p:nvSpPr>
        <p:spPr>
          <a:xfrm>
            <a:off x="16845110" y="3343287"/>
            <a:ext cx="2238053" cy="2106567"/>
          </a:xfrm>
          <a:custGeom>
            <a:avLst/>
            <a:gdLst/>
            <a:ahLst/>
            <a:cxnLst/>
            <a:rect l="l" t="t" r="r" b="b"/>
            <a:pathLst>
              <a:path w="2238053" h="2106567">
                <a:moveTo>
                  <a:pt x="0" y="0"/>
                </a:moveTo>
                <a:lnTo>
                  <a:pt x="2238053" y="0"/>
                </a:lnTo>
                <a:lnTo>
                  <a:pt x="2238053" y="2106567"/>
                </a:lnTo>
                <a:lnTo>
                  <a:pt x="0" y="2106567"/>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9" name="Freeform 9"/>
          <p:cNvSpPr/>
          <p:nvPr/>
        </p:nvSpPr>
        <p:spPr>
          <a:xfrm>
            <a:off x="-465431" y="5651104"/>
            <a:ext cx="1676289" cy="1577807"/>
          </a:xfrm>
          <a:custGeom>
            <a:avLst/>
            <a:gdLst/>
            <a:ahLst/>
            <a:cxnLst/>
            <a:rect l="l" t="t" r="r" b="b"/>
            <a:pathLst>
              <a:path w="1676289" h="1577807">
                <a:moveTo>
                  <a:pt x="0" y="0"/>
                </a:moveTo>
                <a:lnTo>
                  <a:pt x="1676288" y="0"/>
                </a:lnTo>
                <a:lnTo>
                  <a:pt x="1676288" y="1577807"/>
                </a:lnTo>
                <a:lnTo>
                  <a:pt x="0" y="1577807"/>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10" name="Freeform 10"/>
          <p:cNvSpPr/>
          <p:nvPr/>
        </p:nvSpPr>
        <p:spPr>
          <a:xfrm>
            <a:off x="372713" y="694104"/>
            <a:ext cx="18339777" cy="8390448"/>
          </a:xfrm>
          <a:custGeom>
            <a:avLst/>
            <a:gdLst/>
            <a:ahLst/>
            <a:cxnLst/>
            <a:rect l="l" t="t" r="r" b="b"/>
            <a:pathLst>
              <a:path w="18339777" h="8390448">
                <a:moveTo>
                  <a:pt x="0" y="0"/>
                </a:moveTo>
                <a:lnTo>
                  <a:pt x="18339778" y="0"/>
                </a:lnTo>
                <a:lnTo>
                  <a:pt x="18339778" y="8390448"/>
                </a:lnTo>
                <a:lnTo>
                  <a:pt x="0" y="8390448"/>
                </a:lnTo>
                <a:lnTo>
                  <a:pt x="0" y="0"/>
                </a:lnTo>
                <a:close/>
              </a:path>
            </a:pathLst>
          </a:custGeom>
          <a:blipFill>
            <a:blip r:embed="rId6"/>
            <a:stretch>
              <a:fillRect/>
            </a:stretch>
          </a:blipFill>
        </p:spPr>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6E6"/>
        </a:solidFill>
        <a:effectLst/>
      </p:bgPr>
    </p:bg>
    <p:spTree>
      <p:nvGrpSpPr>
        <p:cNvPr id="1" name=""/>
        <p:cNvGrpSpPr/>
        <p:nvPr/>
      </p:nvGrpSpPr>
      <p:grpSpPr>
        <a:xfrm>
          <a:off x="0" y="0"/>
          <a:ext cx="0" cy="0"/>
          <a:chOff x="0" y="0"/>
          <a:chExt cx="0" cy="0"/>
        </a:xfrm>
      </p:grpSpPr>
      <p:sp>
        <p:nvSpPr>
          <p:cNvPr id="2" name="Freeform 2"/>
          <p:cNvSpPr/>
          <p:nvPr/>
        </p:nvSpPr>
        <p:spPr>
          <a:xfrm rot="7544348">
            <a:off x="-1129332" y="-120076"/>
            <a:ext cx="3599827" cy="3161588"/>
          </a:xfrm>
          <a:custGeom>
            <a:avLst/>
            <a:gdLst/>
            <a:ahLst/>
            <a:cxnLst/>
            <a:rect l="l" t="t" r="r" b="b"/>
            <a:pathLst>
              <a:path w="3599827" h="3161588">
                <a:moveTo>
                  <a:pt x="0" y="0"/>
                </a:moveTo>
                <a:lnTo>
                  <a:pt x="3599827" y="0"/>
                </a:lnTo>
                <a:lnTo>
                  <a:pt x="3599827" y="3161587"/>
                </a:lnTo>
                <a:lnTo>
                  <a:pt x="0" y="3161587"/>
                </a:lnTo>
                <a:lnTo>
                  <a:pt x="0" y="0"/>
                </a:lnTo>
                <a:close/>
              </a:path>
            </a:pathLst>
          </a:custGeom>
          <a:blipFill>
            <a:blip>
              <a:alphaModFix amt="29000"/>
              <a:extLst>
                <a:ext uri="{96DAC541-7B7A-43D3-8B79-37D633B846F1}">
                  <asvg:svgBlip xmlns:asvg="http://schemas.microsoft.com/office/drawing/2016/SVG/main" r:embed="rId2"/>
                </a:ext>
              </a:extLst>
            </a:blip>
            <a:stretch>
              <a:fillRect/>
            </a:stretch>
          </a:blipFill>
        </p:spPr>
      </p:sp>
      <p:sp>
        <p:nvSpPr>
          <p:cNvPr id="3" name="Freeform 3"/>
          <p:cNvSpPr/>
          <p:nvPr/>
        </p:nvSpPr>
        <p:spPr>
          <a:xfrm>
            <a:off x="16054422" y="7190070"/>
            <a:ext cx="4016126" cy="4136459"/>
          </a:xfrm>
          <a:custGeom>
            <a:avLst/>
            <a:gdLst/>
            <a:ahLst/>
            <a:cxnLst/>
            <a:rect l="l" t="t" r="r" b="b"/>
            <a:pathLst>
              <a:path w="4016126" h="4136459">
                <a:moveTo>
                  <a:pt x="0" y="0"/>
                </a:moveTo>
                <a:lnTo>
                  <a:pt x="4016126" y="0"/>
                </a:lnTo>
                <a:lnTo>
                  <a:pt x="4016126" y="4136460"/>
                </a:lnTo>
                <a:lnTo>
                  <a:pt x="0" y="4136460"/>
                </a:lnTo>
                <a:lnTo>
                  <a:pt x="0" y="0"/>
                </a:lnTo>
                <a:close/>
              </a:path>
            </a:pathLst>
          </a:custGeom>
          <a:blipFill>
            <a:blip>
              <a:alphaModFix amt="21999"/>
              <a:extLst>
                <a:ext uri="{96DAC541-7B7A-43D3-8B79-37D633B846F1}">
                  <asvg:svgBlip xmlns:asvg="http://schemas.microsoft.com/office/drawing/2016/SVG/main" r:embed="rId3"/>
                </a:ext>
              </a:extLst>
            </a:blip>
            <a:stretch>
              <a:fillRect/>
            </a:stretch>
          </a:blipFill>
        </p:spPr>
      </p:sp>
      <p:sp>
        <p:nvSpPr>
          <p:cNvPr id="4" name="Freeform 4"/>
          <p:cNvSpPr/>
          <p:nvPr/>
        </p:nvSpPr>
        <p:spPr>
          <a:xfrm>
            <a:off x="14791124" y="-1106959"/>
            <a:ext cx="4141694" cy="3086329"/>
          </a:xfrm>
          <a:custGeom>
            <a:avLst/>
            <a:gdLst/>
            <a:ahLst/>
            <a:cxnLst/>
            <a:rect l="l" t="t" r="r" b="b"/>
            <a:pathLst>
              <a:path w="4141694" h="3086329">
                <a:moveTo>
                  <a:pt x="0" y="0"/>
                </a:moveTo>
                <a:lnTo>
                  <a:pt x="4141693" y="0"/>
                </a:lnTo>
                <a:lnTo>
                  <a:pt x="4141693" y="3086328"/>
                </a:lnTo>
                <a:lnTo>
                  <a:pt x="0" y="3086328"/>
                </a:lnTo>
                <a:lnTo>
                  <a:pt x="0" y="0"/>
                </a:lnTo>
                <a:close/>
              </a:path>
            </a:pathLst>
          </a:custGeom>
          <a:blipFill>
            <a:blip>
              <a:alphaModFix amt="38000"/>
              <a:extLst>
                <a:ext uri="{96DAC541-7B7A-43D3-8B79-37D633B846F1}">
                  <asvg:svgBlip xmlns:asvg="http://schemas.microsoft.com/office/drawing/2016/SVG/main" r:embed="rId4"/>
                </a:ext>
              </a:extLst>
            </a:blip>
            <a:stretch>
              <a:fillRect/>
            </a:stretch>
          </a:blipFill>
        </p:spPr>
      </p:sp>
      <p:sp>
        <p:nvSpPr>
          <p:cNvPr id="5" name="Freeform 5"/>
          <p:cNvSpPr/>
          <p:nvPr/>
        </p:nvSpPr>
        <p:spPr>
          <a:xfrm rot="3312030">
            <a:off x="-1057356" y="7895157"/>
            <a:ext cx="4829829" cy="3194532"/>
          </a:xfrm>
          <a:custGeom>
            <a:avLst/>
            <a:gdLst/>
            <a:ahLst/>
            <a:cxnLst/>
            <a:rect l="l" t="t" r="r" b="b"/>
            <a:pathLst>
              <a:path w="4829829" h="3194532">
                <a:moveTo>
                  <a:pt x="0" y="0"/>
                </a:moveTo>
                <a:lnTo>
                  <a:pt x="4829829" y="0"/>
                </a:lnTo>
                <a:lnTo>
                  <a:pt x="4829829" y="3194532"/>
                </a:lnTo>
                <a:lnTo>
                  <a:pt x="0" y="3194532"/>
                </a:lnTo>
                <a:lnTo>
                  <a:pt x="0" y="0"/>
                </a:lnTo>
                <a:close/>
              </a:path>
            </a:pathLst>
          </a:custGeom>
          <a:blipFill>
            <a:blip>
              <a:alphaModFix amt="26000"/>
              <a:extLst>
                <a:ext uri="{96DAC541-7B7A-43D3-8B79-37D633B846F1}">
                  <asvg:svgBlip xmlns:asvg="http://schemas.microsoft.com/office/drawing/2016/SVG/main" r:embed="rId5"/>
                </a:ext>
              </a:extLst>
            </a:blip>
            <a:stretch>
              <a:fillRect/>
            </a:stretch>
          </a:blipFill>
        </p:spPr>
      </p:sp>
      <p:sp>
        <p:nvSpPr>
          <p:cNvPr id="6" name="Freeform 6"/>
          <p:cNvSpPr/>
          <p:nvPr/>
        </p:nvSpPr>
        <p:spPr>
          <a:xfrm rot="3075082">
            <a:off x="16512766" y="2437477"/>
            <a:ext cx="4478584" cy="4114800"/>
          </a:xfrm>
          <a:custGeom>
            <a:avLst/>
            <a:gdLst/>
            <a:ahLst/>
            <a:cxnLst/>
            <a:rect l="l" t="t" r="r" b="b"/>
            <a:pathLst>
              <a:path w="4478584" h="4114800">
                <a:moveTo>
                  <a:pt x="0" y="0"/>
                </a:moveTo>
                <a:lnTo>
                  <a:pt x="4478584" y="0"/>
                </a:lnTo>
                <a:lnTo>
                  <a:pt x="4478584" y="4114800"/>
                </a:lnTo>
                <a:lnTo>
                  <a:pt x="0" y="4114800"/>
                </a:lnTo>
                <a:lnTo>
                  <a:pt x="0" y="0"/>
                </a:lnTo>
                <a:close/>
              </a:path>
            </a:pathLst>
          </a:custGeom>
          <a:blipFill>
            <a:blip>
              <a:alphaModFix amt="28000"/>
              <a:extLst>
                <a:ext uri="{96DAC541-7B7A-43D3-8B79-37D633B846F1}">
                  <asvg:svgBlip xmlns:asvg="http://schemas.microsoft.com/office/drawing/2016/SVG/main" r:embed="rId6"/>
                </a:ext>
              </a:extLst>
            </a:blip>
            <a:stretch>
              <a:fillRect/>
            </a:stretch>
          </a:blipFill>
          <a:ln cap="sq">
            <a:noFill/>
            <a:prstDash val="solid"/>
            <a:miter/>
          </a:ln>
        </p:spPr>
      </p:sp>
      <p:sp>
        <p:nvSpPr>
          <p:cNvPr id="7" name="Freeform 7"/>
          <p:cNvSpPr/>
          <p:nvPr/>
        </p:nvSpPr>
        <p:spPr>
          <a:xfrm rot="-10628392">
            <a:off x="-2178993" y="3559223"/>
            <a:ext cx="3823023" cy="4114800"/>
          </a:xfrm>
          <a:custGeom>
            <a:avLst/>
            <a:gdLst/>
            <a:ahLst/>
            <a:cxnLst/>
            <a:rect l="l" t="t" r="r" b="b"/>
            <a:pathLst>
              <a:path w="3823023" h="4114800">
                <a:moveTo>
                  <a:pt x="0" y="0"/>
                </a:moveTo>
                <a:lnTo>
                  <a:pt x="3823024" y="0"/>
                </a:lnTo>
                <a:lnTo>
                  <a:pt x="3823024"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a:ln cap="sq">
            <a:noFill/>
            <a:prstDash val="solid"/>
            <a:miter/>
          </a:ln>
        </p:spPr>
      </p:sp>
      <p:sp>
        <p:nvSpPr>
          <p:cNvPr id="8" name="TextBox 8"/>
          <p:cNvSpPr txBox="1"/>
          <p:nvPr/>
        </p:nvSpPr>
        <p:spPr>
          <a:xfrm>
            <a:off x="670582" y="169530"/>
            <a:ext cx="17391903" cy="9947940"/>
          </a:xfrm>
          <a:prstGeom prst="rect">
            <a:avLst/>
          </a:prstGeom>
        </p:spPr>
        <p:txBody>
          <a:bodyPr lIns="0" tIns="0" rIns="0" bIns="0" rtlCol="0" anchor="t">
            <a:spAutoFit/>
          </a:bodyPr>
          <a:lstStyle/>
          <a:p>
            <a:pPr algn="ctr">
              <a:lnSpc>
                <a:spcPts val="5597"/>
              </a:lnSpc>
            </a:pPr>
            <a:r>
              <a:rPr lang="en-US" sz="4626" b="1">
                <a:solidFill>
                  <a:srgbClr val="1F628E"/>
                </a:solidFill>
                <a:latin typeface="DM Sans Bold"/>
                <a:ea typeface="DM Sans Bold"/>
                <a:cs typeface="DM Sans Bold"/>
                <a:sym typeface="DM Sans Bold"/>
              </a:rPr>
              <a:t>Main changes for our KS1/2 curriculum</a:t>
            </a:r>
          </a:p>
          <a:p>
            <a:pPr algn="ctr">
              <a:lnSpc>
                <a:spcPts val="5597"/>
              </a:lnSpc>
            </a:pPr>
            <a:endParaRPr lang="en-US" sz="4626" b="1">
              <a:solidFill>
                <a:srgbClr val="1F628E"/>
              </a:solidFill>
              <a:latin typeface="DM Sans Bold"/>
              <a:ea typeface="DM Sans Bold"/>
              <a:cs typeface="DM Sans Bold"/>
              <a:sym typeface="DM Sans Bold"/>
            </a:endParaRPr>
          </a:p>
          <a:p>
            <a:pPr marL="934009" lvl="1" indent="-467005" algn="l">
              <a:lnSpc>
                <a:spcPts val="5234"/>
              </a:lnSpc>
              <a:buFont typeface="Arial"/>
              <a:buChar char="•"/>
            </a:pPr>
            <a:r>
              <a:rPr lang="en-US" sz="4326">
                <a:solidFill>
                  <a:srgbClr val="1F628E"/>
                </a:solidFill>
                <a:latin typeface="DM Sans"/>
                <a:ea typeface="DM Sans"/>
                <a:cs typeface="DM Sans"/>
                <a:sym typeface="DM Sans"/>
              </a:rPr>
              <a:t>Mental heath/ grief/ loss and bereavement </a:t>
            </a:r>
          </a:p>
          <a:p>
            <a:pPr algn="l">
              <a:lnSpc>
                <a:spcPts val="5234"/>
              </a:lnSpc>
            </a:pPr>
            <a:endParaRPr lang="en-US" sz="4326">
              <a:solidFill>
                <a:srgbClr val="1F628E"/>
              </a:solidFill>
              <a:latin typeface="DM Sans"/>
              <a:ea typeface="DM Sans"/>
              <a:cs typeface="DM Sans"/>
              <a:sym typeface="DM Sans"/>
            </a:endParaRPr>
          </a:p>
          <a:p>
            <a:pPr marL="934009" lvl="1" indent="-467005" algn="l">
              <a:lnSpc>
                <a:spcPts val="5234"/>
              </a:lnSpc>
              <a:buFont typeface="Arial"/>
              <a:buChar char="•"/>
            </a:pPr>
            <a:r>
              <a:rPr lang="en-US" sz="4326">
                <a:solidFill>
                  <a:srgbClr val="1F628E"/>
                </a:solidFill>
                <a:latin typeface="DM Sans"/>
                <a:ea typeface="DM Sans"/>
                <a:cs typeface="DM Sans"/>
                <a:sym typeface="DM Sans"/>
              </a:rPr>
              <a:t>Understand body and changes – correct terminology for private parts genitalia –essential for safeguarding</a:t>
            </a:r>
          </a:p>
          <a:p>
            <a:pPr algn="ctr">
              <a:lnSpc>
                <a:spcPts val="5234"/>
              </a:lnSpc>
              <a:spcBef>
                <a:spcPct val="0"/>
              </a:spcBef>
            </a:pPr>
            <a:endParaRPr lang="en-US" sz="4326">
              <a:solidFill>
                <a:srgbClr val="1F628E"/>
              </a:solidFill>
              <a:latin typeface="DM Sans"/>
              <a:ea typeface="DM Sans"/>
              <a:cs typeface="DM Sans"/>
              <a:sym typeface="DM Sans"/>
            </a:endParaRPr>
          </a:p>
          <a:p>
            <a:pPr algn="ctr">
              <a:lnSpc>
                <a:spcPts val="5234"/>
              </a:lnSpc>
              <a:spcBef>
                <a:spcPct val="0"/>
              </a:spcBef>
            </a:pPr>
            <a:r>
              <a:rPr lang="en-US" sz="4326">
                <a:solidFill>
                  <a:srgbClr val="1F628E"/>
                </a:solidFill>
                <a:latin typeface="DM Sans"/>
                <a:ea typeface="DM Sans"/>
                <a:cs typeface="DM Sans"/>
                <a:sym typeface="DM Sans"/>
              </a:rPr>
              <a:t>•Inclusion of personal safety – fire/ water/ roads/ railways </a:t>
            </a:r>
          </a:p>
          <a:p>
            <a:pPr algn="ctr">
              <a:lnSpc>
                <a:spcPts val="5234"/>
              </a:lnSpc>
              <a:spcBef>
                <a:spcPct val="0"/>
              </a:spcBef>
            </a:pPr>
            <a:endParaRPr lang="en-US" sz="4326">
              <a:solidFill>
                <a:srgbClr val="1F628E"/>
              </a:solidFill>
              <a:latin typeface="DM Sans"/>
              <a:ea typeface="DM Sans"/>
              <a:cs typeface="DM Sans"/>
              <a:sym typeface="DM Sans"/>
            </a:endParaRPr>
          </a:p>
          <a:p>
            <a:pPr algn="ctr">
              <a:lnSpc>
                <a:spcPts val="5234"/>
              </a:lnSpc>
              <a:spcBef>
                <a:spcPct val="0"/>
              </a:spcBef>
            </a:pPr>
            <a:r>
              <a:rPr lang="en-US" sz="4326">
                <a:solidFill>
                  <a:srgbClr val="1F628E"/>
                </a:solidFill>
                <a:latin typeface="DM Sans"/>
                <a:ea typeface="DM Sans"/>
                <a:cs typeface="DM Sans"/>
                <a:sym typeface="DM Sans"/>
              </a:rPr>
              <a:t>•Promote healthy norms among relationships </a:t>
            </a:r>
          </a:p>
          <a:p>
            <a:pPr algn="ctr">
              <a:lnSpc>
                <a:spcPts val="5234"/>
              </a:lnSpc>
              <a:spcBef>
                <a:spcPct val="0"/>
              </a:spcBef>
            </a:pPr>
            <a:endParaRPr lang="en-US" sz="4326">
              <a:solidFill>
                <a:srgbClr val="1F628E"/>
              </a:solidFill>
              <a:latin typeface="DM Sans"/>
              <a:ea typeface="DM Sans"/>
              <a:cs typeface="DM Sans"/>
              <a:sym typeface="DM Sans"/>
            </a:endParaRPr>
          </a:p>
          <a:p>
            <a:pPr algn="ctr">
              <a:lnSpc>
                <a:spcPts val="5234"/>
              </a:lnSpc>
              <a:spcBef>
                <a:spcPct val="0"/>
              </a:spcBef>
            </a:pPr>
            <a:r>
              <a:rPr lang="en-US" sz="4326">
                <a:solidFill>
                  <a:srgbClr val="1F628E"/>
                </a:solidFill>
                <a:latin typeface="DM Sans"/>
                <a:ea typeface="DM Sans"/>
                <a:cs typeface="DM Sans"/>
                <a:sym typeface="DM Sans"/>
              </a:rPr>
              <a:t>•Different types of families </a:t>
            </a:r>
          </a:p>
          <a:p>
            <a:pPr algn="ctr">
              <a:lnSpc>
                <a:spcPts val="5234"/>
              </a:lnSpc>
              <a:spcBef>
                <a:spcPct val="0"/>
              </a:spcBef>
            </a:pPr>
            <a:endParaRPr lang="en-US" sz="4326">
              <a:solidFill>
                <a:srgbClr val="1F628E"/>
              </a:solidFill>
              <a:latin typeface="DM Sans"/>
              <a:ea typeface="DM Sans"/>
              <a:cs typeface="DM Sans"/>
              <a:sym typeface="DM Sans"/>
            </a:endParaRPr>
          </a:p>
          <a:p>
            <a:pPr algn="ctr">
              <a:lnSpc>
                <a:spcPts val="5234"/>
              </a:lnSpc>
              <a:spcBef>
                <a:spcPct val="0"/>
              </a:spcBef>
            </a:pPr>
            <a:r>
              <a:rPr lang="en-US" sz="4326">
                <a:solidFill>
                  <a:srgbClr val="1F628E"/>
                </a:solidFill>
                <a:latin typeface="DM Sans"/>
                <a:ea typeface="DM Sans"/>
                <a:cs typeface="DM Sans"/>
                <a:sym typeface="DM Sans"/>
              </a:rPr>
              <a:t>•Online safety and wellbeing – online scams – gambling/ gaming etc – critically engage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F628E"/>
        </a:solidFill>
        <a:effectLst/>
      </p:bgPr>
    </p:bg>
    <p:spTree>
      <p:nvGrpSpPr>
        <p:cNvPr id="1" name=""/>
        <p:cNvGrpSpPr/>
        <p:nvPr/>
      </p:nvGrpSpPr>
      <p:grpSpPr>
        <a:xfrm>
          <a:off x="0" y="0"/>
          <a:ext cx="0" cy="0"/>
          <a:chOff x="0" y="0"/>
          <a:chExt cx="0" cy="0"/>
        </a:xfrm>
      </p:grpSpPr>
      <p:sp>
        <p:nvSpPr>
          <p:cNvPr id="2" name="Freeform 2"/>
          <p:cNvSpPr/>
          <p:nvPr/>
        </p:nvSpPr>
        <p:spPr>
          <a:xfrm rot="7544348">
            <a:off x="-1129332" y="-120076"/>
            <a:ext cx="3599827" cy="3161588"/>
          </a:xfrm>
          <a:custGeom>
            <a:avLst/>
            <a:gdLst/>
            <a:ahLst/>
            <a:cxnLst/>
            <a:rect l="l" t="t" r="r" b="b"/>
            <a:pathLst>
              <a:path w="3599827" h="3161588">
                <a:moveTo>
                  <a:pt x="0" y="0"/>
                </a:moveTo>
                <a:lnTo>
                  <a:pt x="3599827" y="0"/>
                </a:lnTo>
                <a:lnTo>
                  <a:pt x="3599827" y="3161587"/>
                </a:lnTo>
                <a:lnTo>
                  <a:pt x="0" y="3161587"/>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a:off x="16054422" y="7190070"/>
            <a:ext cx="4016126" cy="4136459"/>
          </a:xfrm>
          <a:custGeom>
            <a:avLst/>
            <a:gdLst/>
            <a:ahLst/>
            <a:cxnLst/>
            <a:rect l="l" t="t" r="r" b="b"/>
            <a:pathLst>
              <a:path w="4016126" h="4136459">
                <a:moveTo>
                  <a:pt x="0" y="0"/>
                </a:moveTo>
                <a:lnTo>
                  <a:pt x="4016126" y="0"/>
                </a:lnTo>
                <a:lnTo>
                  <a:pt x="4016126" y="4136460"/>
                </a:lnTo>
                <a:lnTo>
                  <a:pt x="0" y="4136460"/>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4791124" y="-1106959"/>
            <a:ext cx="4141694" cy="3086329"/>
          </a:xfrm>
          <a:custGeom>
            <a:avLst/>
            <a:gdLst/>
            <a:ahLst/>
            <a:cxnLst/>
            <a:rect l="l" t="t" r="r" b="b"/>
            <a:pathLst>
              <a:path w="4141694" h="3086329">
                <a:moveTo>
                  <a:pt x="0" y="0"/>
                </a:moveTo>
                <a:lnTo>
                  <a:pt x="4141693" y="0"/>
                </a:lnTo>
                <a:lnTo>
                  <a:pt x="4141693" y="3086328"/>
                </a:lnTo>
                <a:lnTo>
                  <a:pt x="0" y="3086328"/>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5" name="Freeform 5"/>
          <p:cNvSpPr/>
          <p:nvPr/>
        </p:nvSpPr>
        <p:spPr>
          <a:xfrm rot="3312030">
            <a:off x="-1057356" y="7895157"/>
            <a:ext cx="4829829" cy="3194532"/>
          </a:xfrm>
          <a:custGeom>
            <a:avLst/>
            <a:gdLst/>
            <a:ahLst/>
            <a:cxnLst/>
            <a:rect l="l" t="t" r="r" b="b"/>
            <a:pathLst>
              <a:path w="4829829" h="3194532">
                <a:moveTo>
                  <a:pt x="0" y="0"/>
                </a:moveTo>
                <a:lnTo>
                  <a:pt x="4829829" y="0"/>
                </a:lnTo>
                <a:lnTo>
                  <a:pt x="4829829" y="3194532"/>
                </a:lnTo>
                <a:lnTo>
                  <a:pt x="0" y="3194532"/>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6" name="Freeform 6"/>
          <p:cNvSpPr/>
          <p:nvPr/>
        </p:nvSpPr>
        <p:spPr>
          <a:xfrm rot="3075082">
            <a:off x="16512766" y="2437477"/>
            <a:ext cx="4478584" cy="4114800"/>
          </a:xfrm>
          <a:custGeom>
            <a:avLst/>
            <a:gdLst/>
            <a:ahLst/>
            <a:cxnLst/>
            <a:rect l="l" t="t" r="r" b="b"/>
            <a:pathLst>
              <a:path w="4478584" h="4114800">
                <a:moveTo>
                  <a:pt x="0" y="0"/>
                </a:moveTo>
                <a:lnTo>
                  <a:pt x="4478584" y="0"/>
                </a:lnTo>
                <a:lnTo>
                  <a:pt x="4478584" y="4114800"/>
                </a:lnTo>
                <a:lnTo>
                  <a:pt x="0" y="4114800"/>
                </a:lnTo>
                <a:lnTo>
                  <a:pt x="0" y="0"/>
                </a:lnTo>
                <a:close/>
              </a:path>
            </a:pathLst>
          </a:custGeom>
          <a:blipFill>
            <a:blip>
              <a:extLst>
                <a:ext uri="{96DAC541-7B7A-43D3-8B79-37D633B846F1}">
                  <asvg:svgBlip xmlns:asvg="http://schemas.microsoft.com/office/drawing/2016/SVG/main" r:embed="rId6"/>
                </a:ext>
              </a:extLst>
            </a:blip>
            <a:stretch>
              <a:fillRect/>
            </a:stretch>
          </a:blipFill>
          <a:ln cap="sq">
            <a:noFill/>
            <a:prstDash val="solid"/>
            <a:miter/>
          </a:ln>
        </p:spPr>
      </p:sp>
      <p:sp>
        <p:nvSpPr>
          <p:cNvPr id="7" name="Freeform 7"/>
          <p:cNvSpPr/>
          <p:nvPr/>
        </p:nvSpPr>
        <p:spPr>
          <a:xfrm rot="-10628392">
            <a:off x="-2178993" y="3559223"/>
            <a:ext cx="3823023" cy="4114800"/>
          </a:xfrm>
          <a:custGeom>
            <a:avLst/>
            <a:gdLst/>
            <a:ahLst/>
            <a:cxnLst/>
            <a:rect l="l" t="t" r="r" b="b"/>
            <a:pathLst>
              <a:path w="3823023" h="4114800">
                <a:moveTo>
                  <a:pt x="0" y="0"/>
                </a:moveTo>
                <a:lnTo>
                  <a:pt x="3823024" y="0"/>
                </a:lnTo>
                <a:lnTo>
                  <a:pt x="3823024"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a:ln cap="sq">
            <a:noFill/>
            <a:prstDash val="solid"/>
            <a:miter/>
          </a:ln>
        </p:spPr>
      </p:sp>
      <p:sp>
        <p:nvSpPr>
          <p:cNvPr id="8" name="Freeform 8"/>
          <p:cNvSpPr/>
          <p:nvPr/>
        </p:nvSpPr>
        <p:spPr>
          <a:xfrm>
            <a:off x="4037468" y="1460717"/>
            <a:ext cx="9415282" cy="7214460"/>
          </a:xfrm>
          <a:custGeom>
            <a:avLst/>
            <a:gdLst/>
            <a:ahLst/>
            <a:cxnLst/>
            <a:rect l="l" t="t" r="r" b="b"/>
            <a:pathLst>
              <a:path w="9415282" h="7214460">
                <a:moveTo>
                  <a:pt x="0" y="0"/>
                </a:moveTo>
                <a:lnTo>
                  <a:pt x="9415282" y="0"/>
                </a:lnTo>
                <a:lnTo>
                  <a:pt x="9415282" y="7214460"/>
                </a:lnTo>
                <a:lnTo>
                  <a:pt x="0" y="7214460"/>
                </a:lnTo>
                <a:lnTo>
                  <a:pt x="0" y="0"/>
                </a:lnTo>
                <a:close/>
              </a:path>
            </a:pathLst>
          </a:custGeom>
          <a:blipFill>
            <a:blip r:embed="rId8"/>
            <a:stretch>
              <a:fillRect/>
            </a:stretch>
          </a:blipFill>
        </p:spPr>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6E6"/>
        </a:solidFill>
        <a:effectLst/>
      </p:bgPr>
    </p:bg>
    <p:spTree>
      <p:nvGrpSpPr>
        <p:cNvPr id="1" name=""/>
        <p:cNvGrpSpPr/>
        <p:nvPr/>
      </p:nvGrpSpPr>
      <p:grpSpPr>
        <a:xfrm>
          <a:off x="0" y="0"/>
          <a:ext cx="0" cy="0"/>
          <a:chOff x="0" y="0"/>
          <a:chExt cx="0" cy="0"/>
        </a:xfrm>
      </p:grpSpPr>
      <p:sp>
        <p:nvSpPr>
          <p:cNvPr id="2" name="Freeform 2"/>
          <p:cNvSpPr/>
          <p:nvPr/>
        </p:nvSpPr>
        <p:spPr>
          <a:xfrm rot="7544348">
            <a:off x="-1129332" y="-120076"/>
            <a:ext cx="3599827" cy="3161588"/>
          </a:xfrm>
          <a:custGeom>
            <a:avLst/>
            <a:gdLst/>
            <a:ahLst/>
            <a:cxnLst/>
            <a:rect l="l" t="t" r="r" b="b"/>
            <a:pathLst>
              <a:path w="3599827" h="3161588">
                <a:moveTo>
                  <a:pt x="0" y="0"/>
                </a:moveTo>
                <a:lnTo>
                  <a:pt x="3599827" y="0"/>
                </a:lnTo>
                <a:lnTo>
                  <a:pt x="3599827" y="3161587"/>
                </a:lnTo>
                <a:lnTo>
                  <a:pt x="0" y="3161587"/>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a:off x="16054422" y="7190070"/>
            <a:ext cx="4016126" cy="4136459"/>
          </a:xfrm>
          <a:custGeom>
            <a:avLst/>
            <a:gdLst/>
            <a:ahLst/>
            <a:cxnLst/>
            <a:rect l="l" t="t" r="r" b="b"/>
            <a:pathLst>
              <a:path w="4016126" h="4136459">
                <a:moveTo>
                  <a:pt x="0" y="0"/>
                </a:moveTo>
                <a:lnTo>
                  <a:pt x="4016126" y="0"/>
                </a:lnTo>
                <a:lnTo>
                  <a:pt x="4016126" y="4136460"/>
                </a:lnTo>
                <a:lnTo>
                  <a:pt x="0" y="4136460"/>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4791124" y="-1106959"/>
            <a:ext cx="4141694" cy="3086329"/>
          </a:xfrm>
          <a:custGeom>
            <a:avLst/>
            <a:gdLst/>
            <a:ahLst/>
            <a:cxnLst/>
            <a:rect l="l" t="t" r="r" b="b"/>
            <a:pathLst>
              <a:path w="4141694" h="3086329">
                <a:moveTo>
                  <a:pt x="0" y="0"/>
                </a:moveTo>
                <a:lnTo>
                  <a:pt x="4141693" y="0"/>
                </a:lnTo>
                <a:lnTo>
                  <a:pt x="4141693" y="3086328"/>
                </a:lnTo>
                <a:lnTo>
                  <a:pt x="0" y="3086328"/>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5" name="Freeform 5"/>
          <p:cNvSpPr/>
          <p:nvPr/>
        </p:nvSpPr>
        <p:spPr>
          <a:xfrm rot="3312030">
            <a:off x="-1057356" y="7895157"/>
            <a:ext cx="4829829" cy="3194532"/>
          </a:xfrm>
          <a:custGeom>
            <a:avLst/>
            <a:gdLst/>
            <a:ahLst/>
            <a:cxnLst/>
            <a:rect l="l" t="t" r="r" b="b"/>
            <a:pathLst>
              <a:path w="4829829" h="3194532">
                <a:moveTo>
                  <a:pt x="0" y="0"/>
                </a:moveTo>
                <a:lnTo>
                  <a:pt x="4829829" y="0"/>
                </a:lnTo>
                <a:lnTo>
                  <a:pt x="4829829" y="3194532"/>
                </a:lnTo>
                <a:lnTo>
                  <a:pt x="0" y="3194532"/>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6" name="Freeform 6"/>
          <p:cNvSpPr/>
          <p:nvPr/>
        </p:nvSpPr>
        <p:spPr>
          <a:xfrm rot="3075082">
            <a:off x="16512766" y="2437477"/>
            <a:ext cx="4478584" cy="4114800"/>
          </a:xfrm>
          <a:custGeom>
            <a:avLst/>
            <a:gdLst/>
            <a:ahLst/>
            <a:cxnLst/>
            <a:rect l="l" t="t" r="r" b="b"/>
            <a:pathLst>
              <a:path w="4478584" h="4114800">
                <a:moveTo>
                  <a:pt x="0" y="0"/>
                </a:moveTo>
                <a:lnTo>
                  <a:pt x="4478584" y="0"/>
                </a:lnTo>
                <a:lnTo>
                  <a:pt x="4478584" y="4114800"/>
                </a:lnTo>
                <a:lnTo>
                  <a:pt x="0" y="4114800"/>
                </a:lnTo>
                <a:lnTo>
                  <a:pt x="0" y="0"/>
                </a:lnTo>
                <a:close/>
              </a:path>
            </a:pathLst>
          </a:custGeom>
          <a:blipFill>
            <a:blip>
              <a:extLst>
                <a:ext uri="{96DAC541-7B7A-43D3-8B79-37D633B846F1}">
                  <asvg:svgBlip xmlns:asvg="http://schemas.microsoft.com/office/drawing/2016/SVG/main" r:embed="rId6"/>
                </a:ext>
              </a:extLst>
            </a:blip>
            <a:stretch>
              <a:fillRect/>
            </a:stretch>
          </a:blipFill>
          <a:ln cap="sq">
            <a:noFill/>
            <a:prstDash val="solid"/>
            <a:miter/>
          </a:ln>
        </p:spPr>
      </p:sp>
      <p:sp>
        <p:nvSpPr>
          <p:cNvPr id="7" name="Freeform 7"/>
          <p:cNvSpPr/>
          <p:nvPr/>
        </p:nvSpPr>
        <p:spPr>
          <a:xfrm rot="-10628392">
            <a:off x="-2178993" y="3559223"/>
            <a:ext cx="3823023" cy="4114800"/>
          </a:xfrm>
          <a:custGeom>
            <a:avLst/>
            <a:gdLst/>
            <a:ahLst/>
            <a:cxnLst/>
            <a:rect l="l" t="t" r="r" b="b"/>
            <a:pathLst>
              <a:path w="3823023" h="4114800">
                <a:moveTo>
                  <a:pt x="0" y="0"/>
                </a:moveTo>
                <a:lnTo>
                  <a:pt x="3823024" y="0"/>
                </a:lnTo>
                <a:lnTo>
                  <a:pt x="3823024"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a:ln cap="sq">
            <a:noFill/>
            <a:prstDash val="solid"/>
            <a:miter/>
          </a:ln>
        </p:spPr>
      </p:sp>
      <p:grpSp>
        <p:nvGrpSpPr>
          <p:cNvPr id="8" name="Group 8"/>
          <p:cNvGrpSpPr/>
          <p:nvPr/>
        </p:nvGrpSpPr>
        <p:grpSpPr>
          <a:xfrm>
            <a:off x="2590314" y="2859089"/>
            <a:ext cx="13155595" cy="6111618"/>
            <a:chOff x="0" y="0"/>
            <a:chExt cx="4346214" cy="2019095"/>
          </a:xfrm>
        </p:grpSpPr>
        <p:sp>
          <p:nvSpPr>
            <p:cNvPr id="9" name="Freeform 9"/>
            <p:cNvSpPr/>
            <p:nvPr/>
          </p:nvSpPr>
          <p:spPr>
            <a:xfrm>
              <a:off x="0" y="0"/>
              <a:ext cx="4346214" cy="2019095"/>
            </a:xfrm>
            <a:custGeom>
              <a:avLst/>
              <a:gdLst/>
              <a:ahLst/>
              <a:cxnLst/>
              <a:rect l="l" t="t" r="r" b="b"/>
              <a:pathLst>
                <a:path w="4346214" h="2019095">
                  <a:moveTo>
                    <a:pt x="43548" y="0"/>
                  </a:moveTo>
                  <a:lnTo>
                    <a:pt x="4302666" y="0"/>
                  </a:lnTo>
                  <a:cubicBezTo>
                    <a:pt x="4314215" y="0"/>
                    <a:pt x="4325292" y="4588"/>
                    <a:pt x="4333459" y="12755"/>
                  </a:cubicBezTo>
                  <a:cubicBezTo>
                    <a:pt x="4341626" y="20922"/>
                    <a:pt x="4346214" y="31998"/>
                    <a:pt x="4346214" y="43548"/>
                  </a:cubicBezTo>
                  <a:lnTo>
                    <a:pt x="4346214" y="1975547"/>
                  </a:lnTo>
                  <a:cubicBezTo>
                    <a:pt x="4346214" y="1987097"/>
                    <a:pt x="4341626" y="1998174"/>
                    <a:pt x="4333459" y="2006340"/>
                  </a:cubicBezTo>
                  <a:cubicBezTo>
                    <a:pt x="4325292" y="2014507"/>
                    <a:pt x="4314215" y="2019095"/>
                    <a:pt x="4302666" y="2019095"/>
                  </a:cubicBezTo>
                  <a:lnTo>
                    <a:pt x="43548" y="2019095"/>
                  </a:lnTo>
                  <a:cubicBezTo>
                    <a:pt x="31998" y="2019095"/>
                    <a:pt x="20922" y="2014507"/>
                    <a:pt x="12755" y="2006340"/>
                  </a:cubicBezTo>
                  <a:cubicBezTo>
                    <a:pt x="4588" y="1998174"/>
                    <a:pt x="0" y="1987097"/>
                    <a:pt x="0" y="1975547"/>
                  </a:cubicBezTo>
                  <a:lnTo>
                    <a:pt x="0" y="43548"/>
                  </a:lnTo>
                  <a:cubicBezTo>
                    <a:pt x="0" y="31998"/>
                    <a:pt x="4588" y="20922"/>
                    <a:pt x="12755" y="12755"/>
                  </a:cubicBezTo>
                  <a:cubicBezTo>
                    <a:pt x="20922" y="4588"/>
                    <a:pt x="31998" y="0"/>
                    <a:pt x="43548" y="0"/>
                  </a:cubicBezTo>
                  <a:close/>
                </a:path>
              </a:pathLst>
            </a:custGeom>
            <a:solidFill>
              <a:srgbClr val="FFFFFF"/>
            </a:solidFill>
          </p:spPr>
        </p:sp>
        <p:sp>
          <p:nvSpPr>
            <p:cNvPr id="10" name="TextBox 10"/>
            <p:cNvSpPr txBox="1"/>
            <p:nvPr/>
          </p:nvSpPr>
          <p:spPr>
            <a:xfrm>
              <a:off x="0" y="-95250"/>
              <a:ext cx="4346214" cy="2114345"/>
            </a:xfrm>
            <a:prstGeom prst="rect">
              <a:avLst/>
            </a:prstGeom>
          </p:spPr>
          <p:txBody>
            <a:bodyPr lIns="254000" tIns="254000" rIns="254000" bIns="254000" rtlCol="0" anchor="ctr"/>
            <a:lstStyle/>
            <a:p>
              <a:pPr marL="0" lvl="1" indent="0" algn="ctr">
                <a:lnSpc>
                  <a:spcPts val="3520"/>
                </a:lnSpc>
                <a:spcBef>
                  <a:spcPct val="0"/>
                </a:spcBef>
              </a:pPr>
              <a:endParaRPr/>
            </a:p>
          </p:txBody>
        </p:sp>
      </p:grpSp>
      <p:sp>
        <p:nvSpPr>
          <p:cNvPr id="11" name="Freeform 11"/>
          <p:cNvSpPr/>
          <p:nvPr/>
        </p:nvSpPr>
        <p:spPr>
          <a:xfrm>
            <a:off x="3005010" y="3307675"/>
            <a:ext cx="12438131" cy="6580322"/>
          </a:xfrm>
          <a:custGeom>
            <a:avLst/>
            <a:gdLst/>
            <a:ahLst/>
            <a:cxnLst/>
            <a:rect l="l" t="t" r="r" b="b"/>
            <a:pathLst>
              <a:path w="12438131" h="6580322">
                <a:moveTo>
                  <a:pt x="0" y="0"/>
                </a:moveTo>
                <a:lnTo>
                  <a:pt x="12438131" y="0"/>
                </a:lnTo>
                <a:lnTo>
                  <a:pt x="12438131" y="6580322"/>
                </a:lnTo>
                <a:lnTo>
                  <a:pt x="0" y="6580322"/>
                </a:lnTo>
                <a:lnTo>
                  <a:pt x="0" y="0"/>
                </a:lnTo>
                <a:close/>
              </a:path>
            </a:pathLst>
          </a:custGeom>
          <a:blipFill>
            <a:blip r:embed="rId8"/>
            <a:stretch>
              <a:fillRect t="-448" b="-7292"/>
            </a:stretch>
          </a:blipFill>
        </p:spPr>
      </p:sp>
      <p:sp>
        <p:nvSpPr>
          <p:cNvPr id="12" name="TextBox 12"/>
          <p:cNvSpPr txBox="1"/>
          <p:nvPr/>
        </p:nvSpPr>
        <p:spPr>
          <a:xfrm>
            <a:off x="3740698" y="1421966"/>
            <a:ext cx="10806605" cy="1105281"/>
          </a:xfrm>
          <a:prstGeom prst="rect">
            <a:avLst/>
          </a:prstGeom>
        </p:spPr>
        <p:txBody>
          <a:bodyPr lIns="0" tIns="0" rIns="0" bIns="0" rtlCol="0" anchor="t">
            <a:spAutoFit/>
          </a:bodyPr>
          <a:lstStyle/>
          <a:p>
            <a:pPr marL="0" lvl="0" indent="0" algn="ctr">
              <a:lnSpc>
                <a:spcPts val="8712"/>
              </a:lnSpc>
              <a:spcBef>
                <a:spcPct val="0"/>
              </a:spcBef>
            </a:pPr>
            <a:r>
              <a:rPr lang="en-US" sz="7200">
                <a:solidFill>
                  <a:srgbClr val="1F628E"/>
                </a:solidFill>
                <a:latin typeface="Genty Sans"/>
                <a:ea typeface="Genty Sans"/>
                <a:cs typeface="Genty Sans"/>
                <a:sym typeface="Genty Sans"/>
              </a:rPr>
              <a:t>NO OUTSIDERS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1F628E"/>
        </a:solidFill>
        <a:effectLst/>
      </p:bgPr>
    </p:bg>
    <p:spTree>
      <p:nvGrpSpPr>
        <p:cNvPr id="1" name=""/>
        <p:cNvGrpSpPr/>
        <p:nvPr/>
      </p:nvGrpSpPr>
      <p:grpSpPr>
        <a:xfrm>
          <a:off x="0" y="0"/>
          <a:ext cx="0" cy="0"/>
          <a:chOff x="0" y="0"/>
          <a:chExt cx="0" cy="0"/>
        </a:xfrm>
      </p:grpSpPr>
      <p:sp>
        <p:nvSpPr>
          <p:cNvPr id="2" name="Freeform 2"/>
          <p:cNvSpPr/>
          <p:nvPr/>
        </p:nvSpPr>
        <p:spPr>
          <a:xfrm rot="7544348">
            <a:off x="-1129332" y="-120076"/>
            <a:ext cx="3599827" cy="3161588"/>
          </a:xfrm>
          <a:custGeom>
            <a:avLst/>
            <a:gdLst/>
            <a:ahLst/>
            <a:cxnLst/>
            <a:rect l="l" t="t" r="r" b="b"/>
            <a:pathLst>
              <a:path w="3599827" h="3161588">
                <a:moveTo>
                  <a:pt x="0" y="0"/>
                </a:moveTo>
                <a:lnTo>
                  <a:pt x="3599827" y="0"/>
                </a:lnTo>
                <a:lnTo>
                  <a:pt x="3599827" y="3161587"/>
                </a:lnTo>
                <a:lnTo>
                  <a:pt x="0" y="3161587"/>
                </a:lnTo>
                <a:lnTo>
                  <a:pt x="0" y="0"/>
                </a:lnTo>
                <a:close/>
              </a:path>
            </a:pathLst>
          </a:custGeom>
          <a:blipFill>
            <a:blip>
              <a:extLst>
                <a:ext uri="{96DAC541-7B7A-43D3-8B79-37D633B846F1}">
                  <asvg:svgBlip xmlns:asvg="http://schemas.microsoft.com/office/drawing/2016/SVG/main" r:embed="rId2"/>
                </a:ext>
              </a:extLst>
            </a:blip>
            <a:stretch>
              <a:fillRect/>
            </a:stretch>
          </a:blipFill>
        </p:spPr>
      </p:sp>
      <p:grpSp>
        <p:nvGrpSpPr>
          <p:cNvPr id="3" name="Group 3"/>
          <p:cNvGrpSpPr/>
          <p:nvPr/>
        </p:nvGrpSpPr>
        <p:grpSpPr>
          <a:xfrm>
            <a:off x="9144000" y="-167109"/>
            <a:ext cx="9411481" cy="8376599"/>
            <a:chOff x="0" y="0"/>
            <a:chExt cx="3382818" cy="3010845"/>
          </a:xfrm>
        </p:grpSpPr>
        <p:sp>
          <p:nvSpPr>
            <p:cNvPr id="4" name="Freeform 4"/>
            <p:cNvSpPr/>
            <p:nvPr/>
          </p:nvSpPr>
          <p:spPr>
            <a:xfrm>
              <a:off x="0" y="0"/>
              <a:ext cx="3382818" cy="3010845"/>
            </a:xfrm>
            <a:custGeom>
              <a:avLst/>
              <a:gdLst/>
              <a:ahLst/>
              <a:cxnLst/>
              <a:rect l="l" t="t" r="r" b="b"/>
              <a:pathLst>
                <a:path w="3382818" h="3010845">
                  <a:moveTo>
                    <a:pt x="41953" y="0"/>
                  </a:moveTo>
                  <a:lnTo>
                    <a:pt x="3340865" y="0"/>
                  </a:lnTo>
                  <a:cubicBezTo>
                    <a:pt x="3351992" y="0"/>
                    <a:pt x="3362663" y="4420"/>
                    <a:pt x="3370530" y="12288"/>
                  </a:cubicBezTo>
                  <a:cubicBezTo>
                    <a:pt x="3378398" y="20155"/>
                    <a:pt x="3382818" y="30826"/>
                    <a:pt x="3382818" y="41953"/>
                  </a:cubicBezTo>
                  <a:lnTo>
                    <a:pt x="3382818" y="2968892"/>
                  </a:lnTo>
                  <a:cubicBezTo>
                    <a:pt x="3382818" y="2980019"/>
                    <a:pt x="3378398" y="2990690"/>
                    <a:pt x="3370530" y="2998557"/>
                  </a:cubicBezTo>
                  <a:cubicBezTo>
                    <a:pt x="3362663" y="3006425"/>
                    <a:pt x="3351992" y="3010845"/>
                    <a:pt x="3340865" y="3010845"/>
                  </a:cubicBezTo>
                  <a:lnTo>
                    <a:pt x="41953" y="3010845"/>
                  </a:lnTo>
                  <a:cubicBezTo>
                    <a:pt x="30826" y="3010845"/>
                    <a:pt x="20155" y="3006425"/>
                    <a:pt x="12288" y="2998557"/>
                  </a:cubicBezTo>
                  <a:cubicBezTo>
                    <a:pt x="4420" y="2990690"/>
                    <a:pt x="0" y="2980019"/>
                    <a:pt x="0" y="2968892"/>
                  </a:cubicBezTo>
                  <a:lnTo>
                    <a:pt x="0" y="41953"/>
                  </a:lnTo>
                  <a:cubicBezTo>
                    <a:pt x="0" y="30826"/>
                    <a:pt x="4420" y="20155"/>
                    <a:pt x="12288" y="12288"/>
                  </a:cubicBezTo>
                  <a:cubicBezTo>
                    <a:pt x="20155" y="4420"/>
                    <a:pt x="30826" y="0"/>
                    <a:pt x="41953" y="0"/>
                  </a:cubicBezTo>
                  <a:close/>
                </a:path>
              </a:pathLst>
            </a:custGeom>
            <a:solidFill>
              <a:srgbClr val="FFFFFF"/>
            </a:solidFill>
            <a:ln cap="rnd">
              <a:noFill/>
              <a:prstDash val="solid"/>
              <a:round/>
            </a:ln>
          </p:spPr>
        </p:sp>
        <p:sp>
          <p:nvSpPr>
            <p:cNvPr id="5" name="TextBox 5"/>
            <p:cNvSpPr txBox="1"/>
            <p:nvPr/>
          </p:nvSpPr>
          <p:spPr>
            <a:xfrm>
              <a:off x="0" y="-9525"/>
              <a:ext cx="3382818" cy="3020370"/>
            </a:xfrm>
            <a:prstGeom prst="rect">
              <a:avLst/>
            </a:prstGeom>
          </p:spPr>
          <p:txBody>
            <a:bodyPr lIns="50800" tIns="50800" rIns="50800" bIns="50800" rtlCol="0" anchor="ctr"/>
            <a:lstStyle/>
            <a:p>
              <a:pPr marL="0" lvl="0" indent="0" algn="ctr">
                <a:lnSpc>
                  <a:spcPts val="2400"/>
                </a:lnSpc>
                <a:spcBef>
                  <a:spcPct val="0"/>
                </a:spcBef>
              </a:pPr>
              <a:endParaRPr/>
            </a:p>
          </p:txBody>
        </p:sp>
      </p:grpSp>
      <p:sp>
        <p:nvSpPr>
          <p:cNvPr id="6" name="Freeform 6"/>
          <p:cNvSpPr/>
          <p:nvPr/>
        </p:nvSpPr>
        <p:spPr>
          <a:xfrm>
            <a:off x="16054422" y="7190070"/>
            <a:ext cx="4016126" cy="4136459"/>
          </a:xfrm>
          <a:custGeom>
            <a:avLst/>
            <a:gdLst/>
            <a:ahLst/>
            <a:cxnLst/>
            <a:rect l="l" t="t" r="r" b="b"/>
            <a:pathLst>
              <a:path w="4016126" h="4136459">
                <a:moveTo>
                  <a:pt x="0" y="0"/>
                </a:moveTo>
                <a:lnTo>
                  <a:pt x="4016126" y="0"/>
                </a:lnTo>
                <a:lnTo>
                  <a:pt x="4016126" y="4136460"/>
                </a:lnTo>
                <a:lnTo>
                  <a:pt x="0" y="4136460"/>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7" name="Freeform 7"/>
          <p:cNvSpPr/>
          <p:nvPr/>
        </p:nvSpPr>
        <p:spPr>
          <a:xfrm>
            <a:off x="14791124" y="-1106959"/>
            <a:ext cx="4141694" cy="3086329"/>
          </a:xfrm>
          <a:custGeom>
            <a:avLst/>
            <a:gdLst/>
            <a:ahLst/>
            <a:cxnLst/>
            <a:rect l="l" t="t" r="r" b="b"/>
            <a:pathLst>
              <a:path w="4141694" h="3086329">
                <a:moveTo>
                  <a:pt x="0" y="0"/>
                </a:moveTo>
                <a:lnTo>
                  <a:pt x="4141693" y="0"/>
                </a:lnTo>
                <a:lnTo>
                  <a:pt x="4141693" y="3086328"/>
                </a:lnTo>
                <a:lnTo>
                  <a:pt x="0" y="3086328"/>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8" name="Freeform 8"/>
          <p:cNvSpPr/>
          <p:nvPr/>
        </p:nvSpPr>
        <p:spPr>
          <a:xfrm rot="3312030">
            <a:off x="-1057356" y="7895157"/>
            <a:ext cx="4829829" cy="3194532"/>
          </a:xfrm>
          <a:custGeom>
            <a:avLst/>
            <a:gdLst/>
            <a:ahLst/>
            <a:cxnLst/>
            <a:rect l="l" t="t" r="r" b="b"/>
            <a:pathLst>
              <a:path w="4829829" h="3194532">
                <a:moveTo>
                  <a:pt x="0" y="0"/>
                </a:moveTo>
                <a:lnTo>
                  <a:pt x="4829829" y="0"/>
                </a:lnTo>
                <a:lnTo>
                  <a:pt x="4829829" y="3194532"/>
                </a:lnTo>
                <a:lnTo>
                  <a:pt x="0" y="3194532"/>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9" name="Freeform 9"/>
          <p:cNvSpPr/>
          <p:nvPr/>
        </p:nvSpPr>
        <p:spPr>
          <a:xfrm rot="3075082">
            <a:off x="16512766" y="2437477"/>
            <a:ext cx="4478584" cy="4114800"/>
          </a:xfrm>
          <a:custGeom>
            <a:avLst/>
            <a:gdLst/>
            <a:ahLst/>
            <a:cxnLst/>
            <a:rect l="l" t="t" r="r" b="b"/>
            <a:pathLst>
              <a:path w="4478584" h="4114800">
                <a:moveTo>
                  <a:pt x="0" y="0"/>
                </a:moveTo>
                <a:lnTo>
                  <a:pt x="4478584" y="0"/>
                </a:lnTo>
                <a:lnTo>
                  <a:pt x="4478584" y="4114800"/>
                </a:lnTo>
                <a:lnTo>
                  <a:pt x="0" y="4114800"/>
                </a:lnTo>
                <a:lnTo>
                  <a:pt x="0" y="0"/>
                </a:lnTo>
                <a:close/>
              </a:path>
            </a:pathLst>
          </a:custGeom>
          <a:blipFill>
            <a:blip>
              <a:extLst>
                <a:ext uri="{96DAC541-7B7A-43D3-8B79-37D633B846F1}">
                  <asvg:svgBlip xmlns:asvg="http://schemas.microsoft.com/office/drawing/2016/SVG/main" r:embed="rId6"/>
                </a:ext>
              </a:extLst>
            </a:blip>
            <a:stretch>
              <a:fillRect/>
            </a:stretch>
          </a:blipFill>
          <a:ln cap="sq">
            <a:noFill/>
            <a:prstDash val="solid"/>
            <a:miter/>
          </a:ln>
        </p:spPr>
      </p:sp>
      <p:sp>
        <p:nvSpPr>
          <p:cNvPr id="10" name="Freeform 10"/>
          <p:cNvSpPr/>
          <p:nvPr/>
        </p:nvSpPr>
        <p:spPr>
          <a:xfrm rot="-10628392">
            <a:off x="-2178993" y="3559223"/>
            <a:ext cx="3823023" cy="4114800"/>
          </a:xfrm>
          <a:custGeom>
            <a:avLst/>
            <a:gdLst/>
            <a:ahLst/>
            <a:cxnLst/>
            <a:rect l="l" t="t" r="r" b="b"/>
            <a:pathLst>
              <a:path w="3823023" h="4114800">
                <a:moveTo>
                  <a:pt x="0" y="0"/>
                </a:moveTo>
                <a:lnTo>
                  <a:pt x="3823024" y="0"/>
                </a:lnTo>
                <a:lnTo>
                  <a:pt x="3823024"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a:ln cap="sq">
            <a:noFill/>
            <a:prstDash val="solid"/>
            <a:miter/>
          </a:ln>
        </p:spPr>
      </p:sp>
      <p:grpSp>
        <p:nvGrpSpPr>
          <p:cNvPr id="11" name="Group 11"/>
          <p:cNvGrpSpPr/>
          <p:nvPr/>
        </p:nvGrpSpPr>
        <p:grpSpPr>
          <a:xfrm>
            <a:off x="-267481" y="1979369"/>
            <a:ext cx="8516131" cy="8376599"/>
            <a:chOff x="0" y="0"/>
            <a:chExt cx="3060998" cy="3010845"/>
          </a:xfrm>
        </p:grpSpPr>
        <p:sp>
          <p:nvSpPr>
            <p:cNvPr id="12" name="Freeform 12"/>
            <p:cNvSpPr/>
            <p:nvPr/>
          </p:nvSpPr>
          <p:spPr>
            <a:xfrm>
              <a:off x="0" y="0"/>
              <a:ext cx="3060998" cy="3010845"/>
            </a:xfrm>
            <a:custGeom>
              <a:avLst/>
              <a:gdLst/>
              <a:ahLst/>
              <a:cxnLst/>
              <a:rect l="l" t="t" r="r" b="b"/>
              <a:pathLst>
                <a:path w="3060998" h="3010845">
                  <a:moveTo>
                    <a:pt x="46364" y="0"/>
                  </a:moveTo>
                  <a:lnTo>
                    <a:pt x="3014634" y="0"/>
                  </a:lnTo>
                  <a:cubicBezTo>
                    <a:pt x="3040240" y="0"/>
                    <a:pt x="3060998" y="20758"/>
                    <a:pt x="3060998" y="46364"/>
                  </a:cubicBezTo>
                  <a:lnTo>
                    <a:pt x="3060998" y="2964481"/>
                  </a:lnTo>
                  <a:cubicBezTo>
                    <a:pt x="3060998" y="2976778"/>
                    <a:pt x="3056113" y="2988570"/>
                    <a:pt x="3047418" y="2997265"/>
                  </a:cubicBezTo>
                  <a:cubicBezTo>
                    <a:pt x="3038723" y="3005960"/>
                    <a:pt x="3026931" y="3010845"/>
                    <a:pt x="3014634" y="3010845"/>
                  </a:cubicBezTo>
                  <a:lnTo>
                    <a:pt x="46364" y="3010845"/>
                  </a:lnTo>
                  <a:cubicBezTo>
                    <a:pt x="20758" y="3010845"/>
                    <a:pt x="0" y="2990087"/>
                    <a:pt x="0" y="2964481"/>
                  </a:cubicBezTo>
                  <a:lnTo>
                    <a:pt x="0" y="46364"/>
                  </a:lnTo>
                  <a:cubicBezTo>
                    <a:pt x="0" y="20758"/>
                    <a:pt x="20758" y="0"/>
                    <a:pt x="46364" y="0"/>
                  </a:cubicBezTo>
                  <a:close/>
                </a:path>
              </a:pathLst>
            </a:custGeom>
            <a:solidFill>
              <a:srgbClr val="FFFFFF"/>
            </a:solidFill>
            <a:ln cap="rnd">
              <a:noFill/>
              <a:prstDash val="solid"/>
              <a:round/>
            </a:ln>
          </p:spPr>
        </p:sp>
        <p:sp>
          <p:nvSpPr>
            <p:cNvPr id="13" name="TextBox 13"/>
            <p:cNvSpPr txBox="1"/>
            <p:nvPr/>
          </p:nvSpPr>
          <p:spPr>
            <a:xfrm>
              <a:off x="0" y="-9525"/>
              <a:ext cx="3060998" cy="3020370"/>
            </a:xfrm>
            <a:prstGeom prst="rect">
              <a:avLst/>
            </a:prstGeom>
          </p:spPr>
          <p:txBody>
            <a:bodyPr lIns="50800" tIns="50800" rIns="50800" bIns="50800" rtlCol="0" anchor="ctr"/>
            <a:lstStyle/>
            <a:p>
              <a:pPr marL="0" lvl="0" indent="0" algn="ctr">
                <a:lnSpc>
                  <a:spcPts val="2400"/>
                </a:lnSpc>
                <a:spcBef>
                  <a:spcPct val="0"/>
                </a:spcBef>
              </a:pPr>
              <a:endParaRPr/>
            </a:p>
          </p:txBody>
        </p:sp>
      </p:grpSp>
      <p:sp>
        <p:nvSpPr>
          <p:cNvPr id="14" name="Freeform 14"/>
          <p:cNvSpPr/>
          <p:nvPr/>
        </p:nvSpPr>
        <p:spPr>
          <a:xfrm flipH="1">
            <a:off x="1699309" y="7757668"/>
            <a:ext cx="903644" cy="903644"/>
          </a:xfrm>
          <a:custGeom>
            <a:avLst/>
            <a:gdLst/>
            <a:ahLst/>
            <a:cxnLst/>
            <a:rect l="l" t="t" r="r" b="b"/>
            <a:pathLst>
              <a:path w="903644" h="903644">
                <a:moveTo>
                  <a:pt x="903645" y="0"/>
                </a:moveTo>
                <a:lnTo>
                  <a:pt x="0" y="0"/>
                </a:lnTo>
                <a:lnTo>
                  <a:pt x="0" y="903644"/>
                </a:lnTo>
                <a:lnTo>
                  <a:pt x="903645" y="903644"/>
                </a:lnTo>
                <a:lnTo>
                  <a:pt x="903645" y="0"/>
                </a:lnTo>
                <a:close/>
              </a:path>
            </a:pathLst>
          </a:custGeom>
          <a:blipFill>
            <a:blip r:embed="rId8"/>
            <a:stretch>
              <a:fillRect/>
            </a:stretch>
          </a:blipFill>
        </p:spPr>
      </p:sp>
      <p:sp>
        <p:nvSpPr>
          <p:cNvPr id="15" name="Freeform 15"/>
          <p:cNvSpPr/>
          <p:nvPr/>
        </p:nvSpPr>
        <p:spPr>
          <a:xfrm rot="847903">
            <a:off x="12434198" y="4275079"/>
            <a:ext cx="2511784" cy="2047104"/>
          </a:xfrm>
          <a:custGeom>
            <a:avLst/>
            <a:gdLst/>
            <a:ahLst/>
            <a:cxnLst/>
            <a:rect l="l" t="t" r="r" b="b"/>
            <a:pathLst>
              <a:path w="2511784" h="2047104">
                <a:moveTo>
                  <a:pt x="0" y="0"/>
                </a:moveTo>
                <a:lnTo>
                  <a:pt x="2511784" y="0"/>
                </a:lnTo>
                <a:lnTo>
                  <a:pt x="2511784" y="2047104"/>
                </a:lnTo>
                <a:lnTo>
                  <a:pt x="0" y="2047104"/>
                </a:lnTo>
                <a:lnTo>
                  <a:pt x="0" y="0"/>
                </a:lnTo>
                <a:close/>
              </a:path>
            </a:pathLst>
          </a:custGeom>
          <a:blipFill>
            <a:blip>
              <a:extLst>
                <a:ext uri="{96DAC541-7B7A-43D3-8B79-37D633B846F1}">
                  <asvg:svgBlip xmlns:asvg="http://schemas.microsoft.com/office/drawing/2016/SVG/main" r:embed="rId9"/>
                </a:ext>
              </a:extLst>
            </a:blip>
            <a:stretch>
              <a:fillRect/>
            </a:stretch>
          </a:blipFill>
        </p:spPr>
      </p:sp>
      <p:sp>
        <p:nvSpPr>
          <p:cNvPr id="16" name="Freeform 16"/>
          <p:cNvSpPr/>
          <p:nvPr/>
        </p:nvSpPr>
        <p:spPr>
          <a:xfrm>
            <a:off x="9470308" y="1447435"/>
            <a:ext cx="8758866" cy="5616623"/>
          </a:xfrm>
          <a:custGeom>
            <a:avLst/>
            <a:gdLst/>
            <a:ahLst/>
            <a:cxnLst/>
            <a:rect l="l" t="t" r="r" b="b"/>
            <a:pathLst>
              <a:path w="8758866" h="5616623">
                <a:moveTo>
                  <a:pt x="0" y="0"/>
                </a:moveTo>
                <a:lnTo>
                  <a:pt x="8758865" y="0"/>
                </a:lnTo>
                <a:lnTo>
                  <a:pt x="8758865" y="5616623"/>
                </a:lnTo>
                <a:lnTo>
                  <a:pt x="0" y="5616623"/>
                </a:lnTo>
                <a:lnTo>
                  <a:pt x="0" y="0"/>
                </a:lnTo>
                <a:close/>
              </a:path>
            </a:pathLst>
          </a:custGeom>
          <a:blipFill>
            <a:blip r:embed="rId10"/>
            <a:stretch>
              <a:fillRect/>
            </a:stretch>
          </a:blipFill>
        </p:spPr>
      </p:sp>
      <p:sp>
        <p:nvSpPr>
          <p:cNvPr id="17" name="Freeform 17"/>
          <p:cNvSpPr/>
          <p:nvPr/>
        </p:nvSpPr>
        <p:spPr>
          <a:xfrm>
            <a:off x="171867" y="2228574"/>
            <a:ext cx="7514346" cy="7818795"/>
          </a:xfrm>
          <a:custGeom>
            <a:avLst/>
            <a:gdLst/>
            <a:ahLst/>
            <a:cxnLst/>
            <a:rect l="l" t="t" r="r" b="b"/>
            <a:pathLst>
              <a:path w="7514346" h="7818795">
                <a:moveTo>
                  <a:pt x="0" y="0"/>
                </a:moveTo>
                <a:lnTo>
                  <a:pt x="7514346" y="0"/>
                </a:lnTo>
                <a:lnTo>
                  <a:pt x="7514346" y="7818795"/>
                </a:lnTo>
                <a:lnTo>
                  <a:pt x="0" y="7818795"/>
                </a:lnTo>
                <a:lnTo>
                  <a:pt x="0" y="0"/>
                </a:lnTo>
                <a:close/>
              </a:path>
            </a:pathLst>
          </a:custGeom>
          <a:blipFill>
            <a:blip r:embed="rId11"/>
            <a:stretch>
              <a:fillRect/>
            </a:stretch>
          </a:blipFill>
        </p:spPr>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1F628E"/>
        </a:solidFill>
        <a:effectLst/>
      </p:bgPr>
    </p:bg>
    <p:spTree>
      <p:nvGrpSpPr>
        <p:cNvPr id="1" name=""/>
        <p:cNvGrpSpPr/>
        <p:nvPr/>
      </p:nvGrpSpPr>
      <p:grpSpPr>
        <a:xfrm>
          <a:off x="0" y="0"/>
          <a:ext cx="0" cy="0"/>
          <a:chOff x="0" y="0"/>
          <a:chExt cx="0" cy="0"/>
        </a:xfrm>
      </p:grpSpPr>
      <p:sp>
        <p:nvSpPr>
          <p:cNvPr id="2" name="Freeform 2"/>
          <p:cNvSpPr/>
          <p:nvPr/>
        </p:nvSpPr>
        <p:spPr>
          <a:xfrm rot="7544348">
            <a:off x="-1129332" y="-120076"/>
            <a:ext cx="3599827" cy="3161588"/>
          </a:xfrm>
          <a:custGeom>
            <a:avLst/>
            <a:gdLst/>
            <a:ahLst/>
            <a:cxnLst/>
            <a:rect l="l" t="t" r="r" b="b"/>
            <a:pathLst>
              <a:path w="3599827" h="3161588">
                <a:moveTo>
                  <a:pt x="0" y="0"/>
                </a:moveTo>
                <a:lnTo>
                  <a:pt x="3599827" y="0"/>
                </a:lnTo>
                <a:lnTo>
                  <a:pt x="3599827" y="3161587"/>
                </a:lnTo>
                <a:lnTo>
                  <a:pt x="0" y="3161587"/>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a:off x="16054422" y="7190070"/>
            <a:ext cx="4016126" cy="4136459"/>
          </a:xfrm>
          <a:custGeom>
            <a:avLst/>
            <a:gdLst/>
            <a:ahLst/>
            <a:cxnLst/>
            <a:rect l="l" t="t" r="r" b="b"/>
            <a:pathLst>
              <a:path w="4016126" h="4136459">
                <a:moveTo>
                  <a:pt x="0" y="0"/>
                </a:moveTo>
                <a:lnTo>
                  <a:pt x="4016126" y="0"/>
                </a:lnTo>
                <a:lnTo>
                  <a:pt x="4016126" y="4136460"/>
                </a:lnTo>
                <a:lnTo>
                  <a:pt x="0" y="4136460"/>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4791124" y="-1106959"/>
            <a:ext cx="4141694" cy="3086329"/>
          </a:xfrm>
          <a:custGeom>
            <a:avLst/>
            <a:gdLst/>
            <a:ahLst/>
            <a:cxnLst/>
            <a:rect l="l" t="t" r="r" b="b"/>
            <a:pathLst>
              <a:path w="4141694" h="3086329">
                <a:moveTo>
                  <a:pt x="0" y="0"/>
                </a:moveTo>
                <a:lnTo>
                  <a:pt x="4141693" y="0"/>
                </a:lnTo>
                <a:lnTo>
                  <a:pt x="4141693" y="3086328"/>
                </a:lnTo>
                <a:lnTo>
                  <a:pt x="0" y="3086328"/>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5" name="Freeform 5"/>
          <p:cNvSpPr/>
          <p:nvPr/>
        </p:nvSpPr>
        <p:spPr>
          <a:xfrm rot="3312030">
            <a:off x="-1057356" y="7895157"/>
            <a:ext cx="4829829" cy="3194532"/>
          </a:xfrm>
          <a:custGeom>
            <a:avLst/>
            <a:gdLst/>
            <a:ahLst/>
            <a:cxnLst/>
            <a:rect l="l" t="t" r="r" b="b"/>
            <a:pathLst>
              <a:path w="4829829" h="3194532">
                <a:moveTo>
                  <a:pt x="0" y="0"/>
                </a:moveTo>
                <a:lnTo>
                  <a:pt x="4829829" y="0"/>
                </a:lnTo>
                <a:lnTo>
                  <a:pt x="4829829" y="3194532"/>
                </a:lnTo>
                <a:lnTo>
                  <a:pt x="0" y="3194532"/>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6" name="Freeform 6"/>
          <p:cNvSpPr/>
          <p:nvPr/>
        </p:nvSpPr>
        <p:spPr>
          <a:xfrm rot="3075082">
            <a:off x="16512766" y="2437477"/>
            <a:ext cx="4478584" cy="4114800"/>
          </a:xfrm>
          <a:custGeom>
            <a:avLst/>
            <a:gdLst/>
            <a:ahLst/>
            <a:cxnLst/>
            <a:rect l="l" t="t" r="r" b="b"/>
            <a:pathLst>
              <a:path w="4478584" h="4114800">
                <a:moveTo>
                  <a:pt x="0" y="0"/>
                </a:moveTo>
                <a:lnTo>
                  <a:pt x="4478584" y="0"/>
                </a:lnTo>
                <a:lnTo>
                  <a:pt x="4478584" y="4114800"/>
                </a:lnTo>
                <a:lnTo>
                  <a:pt x="0" y="4114800"/>
                </a:lnTo>
                <a:lnTo>
                  <a:pt x="0" y="0"/>
                </a:lnTo>
                <a:close/>
              </a:path>
            </a:pathLst>
          </a:custGeom>
          <a:blipFill>
            <a:blip>
              <a:extLst>
                <a:ext uri="{96DAC541-7B7A-43D3-8B79-37D633B846F1}">
                  <asvg:svgBlip xmlns:asvg="http://schemas.microsoft.com/office/drawing/2016/SVG/main" r:embed="rId6"/>
                </a:ext>
              </a:extLst>
            </a:blip>
            <a:stretch>
              <a:fillRect/>
            </a:stretch>
          </a:blipFill>
          <a:ln cap="sq">
            <a:noFill/>
            <a:prstDash val="solid"/>
            <a:miter/>
          </a:ln>
        </p:spPr>
      </p:sp>
      <p:sp>
        <p:nvSpPr>
          <p:cNvPr id="7" name="Freeform 7"/>
          <p:cNvSpPr/>
          <p:nvPr/>
        </p:nvSpPr>
        <p:spPr>
          <a:xfrm rot="-10628392">
            <a:off x="-2178993" y="3559223"/>
            <a:ext cx="3823023" cy="4114800"/>
          </a:xfrm>
          <a:custGeom>
            <a:avLst/>
            <a:gdLst/>
            <a:ahLst/>
            <a:cxnLst/>
            <a:rect l="l" t="t" r="r" b="b"/>
            <a:pathLst>
              <a:path w="3823023" h="4114800">
                <a:moveTo>
                  <a:pt x="0" y="0"/>
                </a:moveTo>
                <a:lnTo>
                  <a:pt x="3823024" y="0"/>
                </a:lnTo>
                <a:lnTo>
                  <a:pt x="3823024"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a:ln cap="sq">
            <a:noFill/>
            <a:prstDash val="solid"/>
            <a:miter/>
          </a:ln>
        </p:spPr>
      </p:sp>
      <p:sp>
        <p:nvSpPr>
          <p:cNvPr id="8" name="Freeform 8"/>
          <p:cNvSpPr/>
          <p:nvPr/>
        </p:nvSpPr>
        <p:spPr>
          <a:xfrm rot="166870" flipV="1">
            <a:off x="7782539" y="719676"/>
            <a:ext cx="8172010" cy="8847648"/>
          </a:xfrm>
          <a:custGeom>
            <a:avLst/>
            <a:gdLst/>
            <a:ahLst/>
            <a:cxnLst/>
            <a:rect l="l" t="t" r="r" b="b"/>
            <a:pathLst>
              <a:path w="8172010" h="8847648">
                <a:moveTo>
                  <a:pt x="0" y="8847648"/>
                </a:moveTo>
                <a:lnTo>
                  <a:pt x="8172010" y="8847648"/>
                </a:lnTo>
                <a:lnTo>
                  <a:pt x="8172010" y="0"/>
                </a:lnTo>
                <a:lnTo>
                  <a:pt x="0" y="0"/>
                </a:lnTo>
                <a:lnTo>
                  <a:pt x="0" y="8847648"/>
                </a:lnTo>
                <a:close/>
              </a:path>
            </a:pathLst>
          </a:custGeom>
          <a:blipFill>
            <a:blip>
              <a:extLst>
                <a:ext uri="{96DAC541-7B7A-43D3-8B79-37D633B846F1}">
                  <asvg:svgBlip xmlns:asvg="http://schemas.microsoft.com/office/drawing/2016/SVG/main" r:embed="rId8"/>
                </a:ext>
              </a:extLst>
            </a:blip>
            <a:stretch>
              <a:fillRect/>
            </a:stretch>
          </a:blipFill>
        </p:spPr>
      </p:sp>
      <p:sp>
        <p:nvSpPr>
          <p:cNvPr id="9" name="TextBox 9"/>
          <p:cNvSpPr txBox="1"/>
          <p:nvPr/>
        </p:nvSpPr>
        <p:spPr>
          <a:xfrm>
            <a:off x="2201418" y="3481222"/>
            <a:ext cx="5371283" cy="2210181"/>
          </a:xfrm>
          <a:prstGeom prst="rect">
            <a:avLst/>
          </a:prstGeom>
        </p:spPr>
        <p:txBody>
          <a:bodyPr lIns="0" tIns="0" rIns="0" bIns="0" rtlCol="0" anchor="t">
            <a:spAutoFit/>
          </a:bodyPr>
          <a:lstStyle/>
          <a:p>
            <a:pPr marL="0" lvl="0" indent="0" algn="l">
              <a:lnSpc>
                <a:spcPts val="8712"/>
              </a:lnSpc>
              <a:spcBef>
                <a:spcPct val="0"/>
              </a:spcBef>
            </a:pPr>
            <a:r>
              <a:rPr lang="en-US" sz="7200">
                <a:solidFill>
                  <a:srgbClr val="FFFFFF"/>
                </a:solidFill>
                <a:latin typeface="Genty Sans"/>
                <a:ea typeface="Genty Sans"/>
                <a:cs typeface="Genty Sans"/>
                <a:sym typeface="Genty Sans"/>
              </a:rPr>
              <a:t>HOW DOES IT WORK?</a:t>
            </a:r>
          </a:p>
        </p:txBody>
      </p:sp>
      <p:sp>
        <p:nvSpPr>
          <p:cNvPr id="10" name="TextBox 10"/>
          <p:cNvSpPr txBox="1"/>
          <p:nvPr/>
        </p:nvSpPr>
        <p:spPr>
          <a:xfrm rot="135900">
            <a:off x="9027246" y="2614909"/>
            <a:ext cx="5976040" cy="6543675"/>
          </a:xfrm>
          <a:prstGeom prst="rect">
            <a:avLst/>
          </a:prstGeom>
        </p:spPr>
        <p:txBody>
          <a:bodyPr lIns="0" tIns="0" rIns="0" bIns="0" rtlCol="0" anchor="t">
            <a:spAutoFit/>
          </a:bodyPr>
          <a:lstStyle/>
          <a:p>
            <a:pPr algn="ctr">
              <a:lnSpc>
                <a:spcPts val="3742"/>
              </a:lnSpc>
              <a:spcBef>
                <a:spcPct val="0"/>
              </a:spcBef>
            </a:pPr>
            <a:r>
              <a:rPr lang="en-US" sz="3118">
                <a:solidFill>
                  <a:srgbClr val="000000"/>
                </a:solidFill>
                <a:latin typeface="DM Sans"/>
                <a:ea typeface="DM Sans"/>
                <a:cs typeface="DM Sans"/>
                <a:sym typeface="DM Sans"/>
              </a:rPr>
              <a:t>“Every child knows what it feels like to be left out and no child wants to be left out. No Outsiders is a powerful message for a four-year old – we play together here, no one is left out, no one is an outsider. Further up the school, we start talking about ways people are different and how we make sure in our school everyone knows they belong. Our language and our behaviour has an impact on others”.</a:t>
            </a:r>
          </a:p>
        </p:txBody>
      </p:sp>
      <p:sp>
        <p:nvSpPr>
          <p:cNvPr id="11" name="TextBox 11"/>
          <p:cNvSpPr txBox="1"/>
          <p:nvPr/>
        </p:nvSpPr>
        <p:spPr>
          <a:xfrm>
            <a:off x="2201418" y="6786778"/>
            <a:ext cx="5371283" cy="314325"/>
          </a:xfrm>
          <a:prstGeom prst="rect">
            <a:avLst/>
          </a:prstGeom>
        </p:spPr>
        <p:txBody>
          <a:bodyPr lIns="0" tIns="0" rIns="0" bIns="0" rtlCol="0" anchor="t">
            <a:spAutoFit/>
          </a:bodyPr>
          <a:lstStyle/>
          <a:p>
            <a:pPr algn="ctr">
              <a:lnSpc>
                <a:spcPts val="2400"/>
              </a:lnSpc>
              <a:spcBef>
                <a:spcPct val="0"/>
              </a:spcBef>
            </a:pPr>
            <a:r>
              <a:rPr lang="en-US" sz="2000">
                <a:solidFill>
                  <a:srgbClr val="000000"/>
                </a:solidFill>
                <a:latin typeface="DM Sans"/>
                <a:ea typeface="DM Sans"/>
                <a:cs typeface="DM Sans"/>
                <a:sym typeface="DM Sans"/>
              </a:rPr>
              <a:t>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E6E6"/>
        </a:solidFill>
        <a:effectLst/>
      </p:bgPr>
    </p:bg>
    <p:spTree>
      <p:nvGrpSpPr>
        <p:cNvPr id="1" name=""/>
        <p:cNvGrpSpPr/>
        <p:nvPr/>
      </p:nvGrpSpPr>
      <p:grpSpPr>
        <a:xfrm>
          <a:off x="0" y="0"/>
          <a:ext cx="0" cy="0"/>
          <a:chOff x="0" y="0"/>
          <a:chExt cx="0" cy="0"/>
        </a:xfrm>
      </p:grpSpPr>
      <p:sp>
        <p:nvSpPr>
          <p:cNvPr id="2" name="Freeform 2"/>
          <p:cNvSpPr/>
          <p:nvPr/>
        </p:nvSpPr>
        <p:spPr>
          <a:xfrm>
            <a:off x="2696809" y="794577"/>
            <a:ext cx="12894381" cy="8697846"/>
          </a:xfrm>
          <a:custGeom>
            <a:avLst/>
            <a:gdLst/>
            <a:ahLst/>
            <a:cxnLst/>
            <a:rect l="l" t="t" r="r" b="b"/>
            <a:pathLst>
              <a:path w="12894381" h="8697846">
                <a:moveTo>
                  <a:pt x="0" y="0"/>
                </a:moveTo>
                <a:lnTo>
                  <a:pt x="12894382" y="0"/>
                </a:lnTo>
                <a:lnTo>
                  <a:pt x="12894382" y="8697846"/>
                </a:lnTo>
                <a:lnTo>
                  <a:pt x="0" y="8697846"/>
                </a:lnTo>
                <a:lnTo>
                  <a:pt x="0" y="0"/>
                </a:lnTo>
                <a:close/>
              </a:path>
            </a:pathLst>
          </a:custGeom>
          <a:blipFill>
            <a:blip>
              <a:extLst>
                <a:ext uri="{96DAC541-7B7A-43D3-8B79-37D633B846F1}">
                  <asvg:svgBlip xmlns:asvg="http://schemas.microsoft.com/office/drawing/2016/SVG/main" r:embed="rId2"/>
                </a:ext>
              </a:extLst>
            </a:blip>
            <a:stretch>
              <a:fillRect/>
            </a:stretch>
          </a:blipFill>
          <a:ln cap="sq">
            <a:noFill/>
            <a:prstDash val="solid"/>
            <a:miter/>
          </a:ln>
        </p:spPr>
      </p:sp>
      <p:sp>
        <p:nvSpPr>
          <p:cNvPr id="3" name="Freeform 3"/>
          <p:cNvSpPr/>
          <p:nvPr/>
        </p:nvSpPr>
        <p:spPr>
          <a:xfrm rot="7544348">
            <a:off x="-1129332" y="-120076"/>
            <a:ext cx="3599827" cy="3161588"/>
          </a:xfrm>
          <a:custGeom>
            <a:avLst/>
            <a:gdLst/>
            <a:ahLst/>
            <a:cxnLst/>
            <a:rect l="l" t="t" r="r" b="b"/>
            <a:pathLst>
              <a:path w="3599827" h="3161588">
                <a:moveTo>
                  <a:pt x="0" y="0"/>
                </a:moveTo>
                <a:lnTo>
                  <a:pt x="3599827" y="0"/>
                </a:lnTo>
                <a:lnTo>
                  <a:pt x="3599827" y="3161587"/>
                </a:lnTo>
                <a:lnTo>
                  <a:pt x="0" y="3161587"/>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6054422" y="7190070"/>
            <a:ext cx="4016126" cy="4136459"/>
          </a:xfrm>
          <a:custGeom>
            <a:avLst/>
            <a:gdLst/>
            <a:ahLst/>
            <a:cxnLst/>
            <a:rect l="l" t="t" r="r" b="b"/>
            <a:pathLst>
              <a:path w="4016126" h="4136459">
                <a:moveTo>
                  <a:pt x="0" y="0"/>
                </a:moveTo>
                <a:lnTo>
                  <a:pt x="4016126" y="0"/>
                </a:lnTo>
                <a:lnTo>
                  <a:pt x="4016126" y="4136460"/>
                </a:lnTo>
                <a:lnTo>
                  <a:pt x="0" y="4136460"/>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5" name="Freeform 5"/>
          <p:cNvSpPr/>
          <p:nvPr/>
        </p:nvSpPr>
        <p:spPr>
          <a:xfrm>
            <a:off x="14791124" y="-1106959"/>
            <a:ext cx="4141694" cy="3086329"/>
          </a:xfrm>
          <a:custGeom>
            <a:avLst/>
            <a:gdLst/>
            <a:ahLst/>
            <a:cxnLst/>
            <a:rect l="l" t="t" r="r" b="b"/>
            <a:pathLst>
              <a:path w="4141694" h="3086329">
                <a:moveTo>
                  <a:pt x="0" y="0"/>
                </a:moveTo>
                <a:lnTo>
                  <a:pt x="4141693" y="0"/>
                </a:lnTo>
                <a:lnTo>
                  <a:pt x="4141693" y="3086328"/>
                </a:lnTo>
                <a:lnTo>
                  <a:pt x="0" y="3086328"/>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6" name="Freeform 6"/>
          <p:cNvSpPr/>
          <p:nvPr/>
        </p:nvSpPr>
        <p:spPr>
          <a:xfrm rot="3312030">
            <a:off x="-1057356" y="7895157"/>
            <a:ext cx="4829829" cy="3194532"/>
          </a:xfrm>
          <a:custGeom>
            <a:avLst/>
            <a:gdLst/>
            <a:ahLst/>
            <a:cxnLst/>
            <a:rect l="l" t="t" r="r" b="b"/>
            <a:pathLst>
              <a:path w="4829829" h="3194532">
                <a:moveTo>
                  <a:pt x="0" y="0"/>
                </a:moveTo>
                <a:lnTo>
                  <a:pt x="4829829" y="0"/>
                </a:lnTo>
                <a:lnTo>
                  <a:pt x="4829829" y="3194532"/>
                </a:lnTo>
                <a:lnTo>
                  <a:pt x="0" y="3194532"/>
                </a:lnTo>
                <a:lnTo>
                  <a:pt x="0" y="0"/>
                </a:lnTo>
                <a:close/>
              </a:path>
            </a:pathLst>
          </a:custGeom>
          <a:blipFill>
            <a:blip>
              <a:extLst>
                <a:ext uri="{96DAC541-7B7A-43D3-8B79-37D633B846F1}">
                  <asvg:svgBlip xmlns:asvg="http://schemas.microsoft.com/office/drawing/2016/SVG/main" r:embed="rId6"/>
                </a:ext>
              </a:extLst>
            </a:blip>
            <a:stretch>
              <a:fillRect/>
            </a:stretch>
          </a:blipFill>
        </p:spPr>
      </p:sp>
      <p:sp>
        <p:nvSpPr>
          <p:cNvPr id="7" name="Freeform 7"/>
          <p:cNvSpPr/>
          <p:nvPr/>
        </p:nvSpPr>
        <p:spPr>
          <a:xfrm rot="3075082">
            <a:off x="16512766" y="2437477"/>
            <a:ext cx="4478584" cy="4114800"/>
          </a:xfrm>
          <a:custGeom>
            <a:avLst/>
            <a:gdLst/>
            <a:ahLst/>
            <a:cxnLst/>
            <a:rect l="l" t="t" r="r" b="b"/>
            <a:pathLst>
              <a:path w="4478584" h="4114800">
                <a:moveTo>
                  <a:pt x="0" y="0"/>
                </a:moveTo>
                <a:lnTo>
                  <a:pt x="4478584" y="0"/>
                </a:lnTo>
                <a:lnTo>
                  <a:pt x="4478584"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a:ln cap="sq">
            <a:noFill/>
            <a:prstDash val="solid"/>
            <a:miter/>
          </a:ln>
        </p:spPr>
      </p:sp>
      <p:sp>
        <p:nvSpPr>
          <p:cNvPr id="8" name="Freeform 8"/>
          <p:cNvSpPr/>
          <p:nvPr/>
        </p:nvSpPr>
        <p:spPr>
          <a:xfrm rot="-10628392">
            <a:off x="-2178993" y="3559223"/>
            <a:ext cx="3823023" cy="4114800"/>
          </a:xfrm>
          <a:custGeom>
            <a:avLst/>
            <a:gdLst/>
            <a:ahLst/>
            <a:cxnLst/>
            <a:rect l="l" t="t" r="r" b="b"/>
            <a:pathLst>
              <a:path w="3823023" h="4114800">
                <a:moveTo>
                  <a:pt x="0" y="0"/>
                </a:moveTo>
                <a:lnTo>
                  <a:pt x="3823024" y="0"/>
                </a:lnTo>
                <a:lnTo>
                  <a:pt x="3823024" y="4114800"/>
                </a:lnTo>
                <a:lnTo>
                  <a:pt x="0" y="4114800"/>
                </a:lnTo>
                <a:lnTo>
                  <a:pt x="0" y="0"/>
                </a:lnTo>
                <a:close/>
              </a:path>
            </a:pathLst>
          </a:custGeom>
          <a:blipFill>
            <a:blip>
              <a:extLst>
                <a:ext uri="{96DAC541-7B7A-43D3-8B79-37D633B846F1}">
                  <asvg:svgBlip xmlns:asvg="http://schemas.microsoft.com/office/drawing/2016/SVG/main" r:embed="rId8"/>
                </a:ext>
              </a:extLst>
            </a:blip>
            <a:stretch>
              <a:fillRect/>
            </a:stretch>
          </a:blipFill>
          <a:ln cap="sq">
            <a:noFill/>
            <a:prstDash val="solid"/>
            <a:miter/>
          </a:ln>
        </p:spPr>
      </p:sp>
      <p:grpSp>
        <p:nvGrpSpPr>
          <p:cNvPr id="9" name="Group 9"/>
          <p:cNvGrpSpPr/>
          <p:nvPr/>
        </p:nvGrpSpPr>
        <p:grpSpPr>
          <a:xfrm>
            <a:off x="2696809" y="3786212"/>
            <a:ext cx="13517706" cy="7103298"/>
            <a:chOff x="0" y="0"/>
            <a:chExt cx="18023608" cy="9471063"/>
          </a:xfrm>
        </p:grpSpPr>
        <p:sp>
          <p:nvSpPr>
            <p:cNvPr id="10" name="TextBox 10"/>
            <p:cNvSpPr txBox="1"/>
            <p:nvPr/>
          </p:nvSpPr>
          <p:spPr>
            <a:xfrm>
              <a:off x="0" y="-19050"/>
              <a:ext cx="17395398" cy="5906866"/>
            </a:xfrm>
            <a:prstGeom prst="rect">
              <a:avLst/>
            </a:prstGeom>
          </p:spPr>
          <p:txBody>
            <a:bodyPr lIns="0" tIns="0" rIns="0" bIns="0" rtlCol="0" anchor="t">
              <a:spAutoFit/>
            </a:bodyPr>
            <a:lstStyle/>
            <a:p>
              <a:pPr marL="0" lvl="0" indent="0" algn="ctr">
                <a:lnSpc>
                  <a:spcPts val="11665"/>
                </a:lnSpc>
                <a:spcBef>
                  <a:spcPct val="0"/>
                </a:spcBef>
              </a:pPr>
              <a:r>
                <a:rPr lang="en-US" sz="9562">
                  <a:solidFill>
                    <a:srgbClr val="1F628E"/>
                  </a:solidFill>
                  <a:latin typeface="DM Sans"/>
                  <a:ea typeface="DM Sans"/>
                  <a:cs typeface="DM Sans"/>
                  <a:sym typeface="DM Sans"/>
                </a:rPr>
                <a:t>Please enjoy looking at the different year group books</a:t>
              </a:r>
            </a:p>
          </p:txBody>
        </p:sp>
        <p:sp>
          <p:nvSpPr>
            <p:cNvPr id="11" name="TextBox 11"/>
            <p:cNvSpPr txBox="1"/>
            <p:nvPr/>
          </p:nvSpPr>
          <p:spPr>
            <a:xfrm>
              <a:off x="4125622" y="8651151"/>
              <a:ext cx="13897986" cy="819912"/>
            </a:xfrm>
            <a:prstGeom prst="rect">
              <a:avLst/>
            </a:prstGeom>
          </p:spPr>
          <p:txBody>
            <a:bodyPr lIns="0" tIns="0" rIns="0" bIns="0" rtlCol="0" anchor="t">
              <a:spAutoFit/>
            </a:bodyPr>
            <a:lstStyle/>
            <a:p>
              <a:pPr marL="0" lvl="0" indent="0" algn="ctr">
                <a:lnSpc>
                  <a:spcPts val="4277"/>
                </a:lnSpc>
                <a:spcBef>
                  <a:spcPct val="0"/>
                </a:spcBef>
              </a:pPr>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E6E6"/>
        </a:solidFill>
        <a:effectLst/>
      </p:bgPr>
    </p:bg>
    <p:spTree>
      <p:nvGrpSpPr>
        <p:cNvPr id="1" name=""/>
        <p:cNvGrpSpPr/>
        <p:nvPr/>
      </p:nvGrpSpPr>
      <p:grpSpPr>
        <a:xfrm>
          <a:off x="0" y="0"/>
          <a:ext cx="0" cy="0"/>
          <a:chOff x="0" y="0"/>
          <a:chExt cx="0" cy="0"/>
        </a:xfrm>
      </p:grpSpPr>
      <p:sp>
        <p:nvSpPr>
          <p:cNvPr id="2" name="Freeform 2"/>
          <p:cNvSpPr/>
          <p:nvPr/>
        </p:nvSpPr>
        <p:spPr>
          <a:xfrm rot="7544348">
            <a:off x="-1129332" y="-120076"/>
            <a:ext cx="3599827" cy="3161588"/>
          </a:xfrm>
          <a:custGeom>
            <a:avLst/>
            <a:gdLst/>
            <a:ahLst/>
            <a:cxnLst/>
            <a:rect l="l" t="t" r="r" b="b"/>
            <a:pathLst>
              <a:path w="3599827" h="3161588">
                <a:moveTo>
                  <a:pt x="0" y="0"/>
                </a:moveTo>
                <a:lnTo>
                  <a:pt x="3599827" y="0"/>
                </a:lnTo>
                <a:lnTo>
                  <a:pt x="3599827" y="3161587"/>
                </a:lnTo>
                <a:lnTo>
                  <a:pt x="0" y="3161587"/>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a:off x="16054422" y="7190070"/>
            <a:ext cx="4016126" cy="4136459"/>
          </a:xfrm>
          <a:custGeom>
            <a:avLst/>
            <a:gdLst/>
            <a:ahLst/>
            <a:cxnLst/>
            <a:rect l="l" t="t" r="r" b="b"/>
            <a:pathLst>
              <a:path w="4016126" h="4136459">
                <a:moveTo>
                  <a:pt x="0" y="0"/>
                </a:moveTo>
                <a:lnTo>
                  <a:pt x="4016126" y="0"/>
                </a:lnTo>
                <a:lnTo>
                  <a:pt x="4016126" y="4136460"/>
                </a:lnTo>
                <a:lnTo>
                  <a:pt x="0" y="4136460"/>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14791124" y="-1106959"/>
            <a:ext cx="4141694" cy="3086329"/>
          </a:xfrm>
          <a:custGeom>
            <a:avLst/>
            <a:gdLst/>
            <a:ahLst/>
            <a:cxnLst/>
            <a:rect l="l" t="t" r="r" b="b"/>
            <a:pathLst>
              <a:path w="4141694" h="3086329">
                <a:moveTo>
                  <a:pt x="0" y="0"/>
                </a:moveTo>
                <a:lnTo>
                  <a:pt x="4141693" y="0"/>
                </a:lnTo>
                <a:lnTo>
                  <a:pt x="4141693" y="3086328"/>
                </a:lnTo>
                <a:lnTo>
                  <a:pt x="0" y="3086328"/>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5" name="Freeform 5"/>
          <p:cNvSpPr/>
          <p:nvPr/>
        </p:nvSpPr>
        <p:spPr>
          <a:xfrm rot="3312030">
            <a:off x="-1057356" y="7895157"/>
            <a:ext cx="4829829" cy="3194532"/>
          </a:xfrm>
          <a:custGeom>
            <a:avLst/>
            <a:gdLst/>
            <a:ahLst/>
            <a:cxnLst/>
            <a:rect l="l" t="t" r="r" b="b"/>
            <a:pathLst>
              <a:path w="4829829" h="3194532">
                <a:moveTo>
                  <a:pt x="0" y="0"/>
                </a:moveTo>
                <a:lnTo>
                  <a:pt x="4829829" y="0"/>
                </a:lnTo>
                <a:lnTo>
                  <a:pt x="4829829" y="3194532"/>
                </a:lnTo>
                <a:lnTo>
                  <a:pt x="0" y="3194532"/>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6" name="Freeform 6"/>
          <p:cNvSpPr/>
          <p:nvPr/>
        </p:nvSpPr>
        <p:spPr>
          <a:xfrm rot="3075082">
            <a:off x="16512766" y="2437477"/>
            <a:ext cx="4478584" cy="4114800"/>
          </a:xfrm>
          <a:custGeom>
            <a:avLst/>
            <a:gdLst/>
            <a:ahLst/>
            <a:cxnLst/>
            <a:rect l="l" t="t" r="r" b="b"/>
            <a:pathLst>
              <a:path w="4478584" h="4114800">
                <a:moveTo>
                  <a:pt x="0" y="0"/>
                </a:moveTo>
                <a:lnTo>
                  <a:pt x="4478584" y="0"/>
                </a:lnTo>
                <a:lnTo>
                  <a:pt x="4478584" y="4114800"/>
                </a:lnTo>
                <a:lnTo>
                  <a:pt x="0" y="4114800"/>
                </a:lnTo>
                <a:lnTo>
                  <a:pt x="0" y="0"/>
                </a:lnTo>
                <a:close/>
              </a:path>
            </a:pathLst>
          </a:custGeom>
          <a:blipFill>
            <a:blip>
              <a:extLst>
                <a:ext uri="{96DAC541-7B7A-43D3-8B79-37D633B846F1}">
                  <asvg:svgBlip xmlns:asvg="http://schemas.microsoft.com/office/drawing/2016/SVG/main" r:embed="rId6"/>
                </a:ext>
              </a:extLst>
            </a:blip>
            <a:stretch>
              <a:fillRect/>
            </a:stretch>
          </a:blipFill>
          <a:ln cap="sq">
            <a:noFill/>
            <a:prstDash val="solid"/>
            <a:miter/>
          </a:ln>
        </p:spPr>
      </p:sp>
      <p:sp>
        <p:nvSpPr>
          <p:cNvPr id="7" name="Freeform 7"/>
          <p:cNvSpPr/>
          <p:nvPr/>
        </p:nvSpPr>
        <p:spPr>
          <a:xfrm rot="-10628392">
            <a:off x="-2178993" y="3559223"/>
            <a:ext cx="3823023" cy="4114800"/>
          </a:xfrm>
          <a:custGeom>
            <a:avLst/>
            <a:gdLst/>
            <a:ahLst/>
            <a:cxnLst/>
            <a:rect l="l" t="t" r="r" b="b"/>
            <a:pathLst>
              <a:path w="3823023" h="4114800">
                <a:moveTo>
                  <a:pt x="0" y="0"/>
                </a:moveTo>
                <a:lnTo>
                  <a:pt x="3823024" y="0"/>
                </a:lnTo>
                <a:lnTo>
                  <a:pt x="3823024" y="4114800"/>
                </a:lnTo>
                <a:lnTo>
                  <a:pt x="0" y="4114800"/>
                </a:lnTo>
                <a:lnTo>
                  <a:pt x="0" y="0"/>
                </a:lnTo>
                <a:close/>
              </a:path>
            </a:pathLst>
          </a:custGeom>
          <a:blipFill>
            <a:blip>
              <a:extLst>
                <a:ext uri="{96DAC541-7B7A-43D3-8B79-37D633B846F1}">
                  <asvg:svgBlip xmlns:asvg="http://schemas.microsoft.com/office/drawing/2016/SVG/main" r:embed="rId7"/>
                </a:ext>
              </a:extLst>
            </a:blip>
            <a:stretch>
              <a:fillRect/>
            </a:stretch>
          </a:blipFill>
          <a:ln cap="sq">
            <a:noFill/>
            <a:prstDash val="solid"/>
            <a:miter/>
          </a:ln>
        </p:spPr>
      </p:sp>
      <p:sp>
        <p:nvSpPr>
          <p:cNvPr id="8" name="Freeform 8"/>
          <p:cNvSpPr/>
          <p:nvPr/>
        </p:nvSpPr>
        <p:spPr>
          <a:xfrm>
            <a:off x="8007456" y="1028700"/>
            <a:ext cx="2273087" cy="3019802"/>
          </a:xfrm>
          <a:custGeom>
            <a:avLst/>
            <a:gdLst/>
            <a:ahLst/>
            <a:cxnLst/>
            <a:rect l="l" t="t" r="r" b="b"/>
            <a:pathLst>
              <a:path w="2273087" h="3019802">
                <a:moveTo>
                  <a:pt x="0" y="0"/>
                </a:moveTo>
                <a:lnTo>
                  <a:pt x="2273088" y="0"/>
                </a:lnTo>
                <a:lnTo>
                  <a:pt x="2273088" y="3019802"/>
                </a:lnTo>
                <a:lnTo>
                  <a:pt x="0" y="3019802"/>
                </a:lnTo>
                <a:lnTo>
                  <a:pt x="0" y="0"/>
                </a:lnTo>
                <a:close/>
              </a:path>
            </a:pathLst>
          </a:custGeom>
          <a:blipFill>
            <a:blip>
              <a:extLst>
                <a:ext uri="{96DAC541-7B7A-43D3-8B79-37D633B846F1}">
                  <asvg:svgBlip xmlns:asvg="http://schemas.microsoft.com/office/drawing/2016/SVG/main" r:embed="rId8"/>
                </a:ext>
              </a:extLst>
            </a:blip>
            <a:stretch>
              <a:fillRect/>
            </a:stretch>
          </a:blipFill>
        </p:spPr>
      </p:sp>
      <p:sp>
        <p:nvSpPr>
          <p:cNvPr id="9" name="TextBox 9"/>
          <p:cNvSpPr txBox="1"/>
          <p:nvPr/>
        </p:nvSpPr>
        <p:spPr>
          <a:xfrm>
            <a:off x="3740698" y="4513185"/>
            <a:ext cx="10806605" cy="1105281"/>
          </a:xfrm>
          <a:prstGeom prst="rect">
            <a:avLst/>
          </a:prstGeom>
        </p:spPr>
        <p:txBody>
          <a:bodyPr lIns="0" tIns="0" rIns="0" bIns="0" rtlCol="0" anchor="t">
            <a:spAutoFit/>
          </a:bodyPr>
          <a:lstStyle/>
          <a:p>
            <a:pPr marL="0" lvl="0" indent="0" algn="ctr">
              <a:lnSpc>
                <a:spcPts val="8712"/>
              </a:lnSpc>
              <a:spcBef>
                <a:spcPct val="0"/>
              </a:spcBef>
            </a:pPr>
            <a:r>
              <a:rPr lang="en-US" sz="7200" b="1" u="none" strike="noStrike">
                <a:solidFill>
                  <a:srgbClr val="1F628E"/>
                </a:solidFill>
                <a:latin typeface="Genty Sans"/>
                <a:ea typeface="Genty Sans"/>
                <a:cs typeface="Genty Sans"/>
                <a:sym typeface="Genty Sans"/>
              </a:rPr>
              <a:t>QUESTIONS</a:t>
            </a:r>
          </a:p>
        </p:txBody>
      </p:sp>
      <p:sp>
        <p:nvSpPr>
          <p:cNvPr id="10" name="TextBox 10"/>
          <p:cNvSpPr txBox="1"/>
          <p:nvPr/>
        </p:nvSpPr>
        <p:spPr>
          <a:xfrm>
            <a:off x="1895030" y="6294741"/>
            <a:ext cx="14966940" cy="2073651"/>
          </a:xfrm>
          <a:prstGeom prst="rect">
            <a:avLst/>
          </a:prstGeom>
        </p:spPr>
        <p:txBody>
          <a:bodyPr lIns="0" tIns="0" rIns="0" bIns="0" rtlCol="0" anchor="t">
            <a:spAutoFit/>
          </a:bodyPr>
          <a:lstStyle/>
          <a:p>
            <a:pPr algn="ctr">
              <a:lnSpc>
                <a:spcPts val="4082"/>
              </a:lnSpc>
              <a:spcBef>
                <a:spcPct val="0"/>
              </a:spcBef>
            </a:pPr>
            <a:r>
              <a:rPr lang="en-US" sz="3401">
                <a:solidFill>
                  <a:srgbClr val="1F628E"/>
                </a:solidFill>
                <a:latin typeface="DM Sans"/>
                <a:ea typeface="DM Sans"/>
                <a:cs typeface="DM Sans"/>
                <a:sym typeface="DM Sans"/>
              </a:rPr>
              <a:t>Parents retain the right to withdraw their child from Sex Education at primary and secondary school. The right to withdraw refers only to the Sex Education element of RSHE. Parents are not able to withdraw their child from Relationships or Health Education.</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337</Words>
  <Application>Microsoft Office PowerPoint</Application>
  <PresentationFormat>Custom</PresentationFormat>
  <Paragraphs>40</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DM Sans Bold</vt:lpstr>
      <vt:lpstr>Canva Sans Bold</vt:lpstr>
      <vt:lpstr>Calibri</vt:lpstr>
      <vt:lpstr>DM Sans</vt:lpstr>
      <vt:lpstr>Genty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Copy of Changes to RSHe and PsHE</dc:title>
  <cp:lastModifiedBy>Emily Latham</cp:lastModifiedBy>
  <cp:revision>1</cp:revision>
  <dcterms:created xsi:type="dcterms:W3CDTF">2006-08-16T00:00:00Z</dcterms:created>
  <dcterms:modified xsi:type="dcterms:W3CDTF">2026-06-04T14:17:56Z</dcterms:modified>
  <dc:identifier>DAHLnvcOmIk</dc:identifier>
</cp:coreProperties>
</file>