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6858000" cy="9906000" type="A4"/>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8A5F65-8C04-3955-3CDE-8DD3C699BD23}" v="384" dt="2026-04-15T13:48:48.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Midmer" userId="S::emidmer@holbrookprimaryschool.com::eea1dd69-8898-4565-8beb-65238df9447f" providerId="AD" clId="Web-{428A5F65-8C04-3955-3CDE-8DD3C699BD23}"/>
    <pc:docChg chg="mod modSld modMainMaster setSldSz">
      <pc:chgData name="Emma Midmer" userId="S::emidmer@holbrookprimaryschool.com::eea1dd69-8898-4565-8beb-65238df9447f" providerId="AD" clId="Web-{428A5F65-8C04-3955-3CDE-8DD3C699BD23}" dt="2026-04-15T13:48:48.294" v="305" actId="1076"/>
      <pc:docMkLst>
        <pc:docMk/>
      </pc:docMkLst>
      <pc:sldChg chg="addSp delSp modSp">
        <pc:chgData name="Emma Midmer" userId="S::emidmer@holbrookprimaryschool.com::eea1dd69-8898-4565-8beb-65238df9447f" providerId="AD" clId="Web-{428A5F65-8C04-3955-3CDE-8DD3C699BD23}" dt="2026-04-15T13:48:48.294" v="305" actId="1076"/>
        <pc:sldMkLst>
          <pc:docMk/>
          <pc:sldMk cId="109857222" sldId="256"/>
        </pc:sldMkLst>
        <pc:spChg chg="del">
          <ac:chgData name="Emma Midmer" userId="S::emidmer@holbrookprimaryschool.com::eea1dd69-8898-4565-8beb-65238df9447f" providerId="AD" clId="Web-{428A5F65-8C04-3955-3CDE-8DD3C699BD23}" dt="2026-04-15T13:10:34.391" v="2"/>
          <ac:spMkLst>
            <pc:docMk/>
            <pc:sldMk cId="109857222" sldId="256"/>
            <ac:spMk id="2" creationId="{00000000-0000-0000-0000-000000000000}"/>
          </ac:spMkLst>
        </pc:spChg>
        <pc:spChg chg="del">
          <ac:chgData name="Emma Midmer" userId="S::emidmer@holbrookprimaryschool.com::eea1dd69-8898-4565-8beb-65238df9447f" providerId="AD" clId="Web-{428A5F65-8C04-3955-3CDE-8DD3C699BD23}" dt="2026-04-15T13:10:34.391" v="1"/>
          <ac:spMkLst>
            <pc:docMk/>
            <pc:sldMk cId="109857222" sldId="256"/>
            <ac:spMk id="3" creationId="{00000000-0000-0000-0000-000000000000}"/>
          </ac:spMkLst>
        </pc:spChg>
        <pc:spChg chg="add mod">
          <ac:chgData name="Emma Midmer" userId="S::emidmer@holbrookprimaryschool.com::eea1dd69-8898-4565-8beb-65238df9447f" providerId="AD" clId="Web-{428A5F65-8C04-3955-3CDE-8DD3C699BD23}" dt="2026-04-15T13:29:00.974" v="116" actId="1076"/>
          <ac:spMkLst>
            <pc:docMk/>
            <pc:sldMk cId="109857222" sldId="256"/>
            <ac:spMk id="4" creationId="{E7B704CD-E8EF-BC42-38EC-83FEC1E78390}"/>
          </ac:spMkLst>
        </pc:spChg>
        <pc:spChg chg="add mod">
          <ac:chgData name="Emma Midmer" userId="S::emidmer@holbrookprimaryschool.com::eea1dd69-8898-4565-8beb-65238df9447f" providerId="AD" clId="Web-{428A5F65-8C04-3955-3CDE-8DD3C699BD23}" dt="2026-04-15T13:12:10.481" v="24" actId="1076"/>
          <ac:spMkLst>
            <pc:docMk/>
            <pc:sldMk cId="109857222" sldId="256"/>
            <ac:spMk id="5" creationId="{114C038F-6F17-4976-D7AF-0BB95135320A}"/>
          </ac:spMkLst>
        </pc:spChg>
        <pc:spChg chg="add mod">
          <ac:chgData name="Emma Midmer" userId="S::emidmer@holbrookprimaryschool.com::eea1dd69-8898-4565-8beb-65238df9447f" providerId="AD" clId="Web-{428A5F65-8C04-3955-3CDE-8DD3C699BD23}" dt="2026-04-15T13:30:17.715" v="123" actId="20577"/>
          <ac:spMkLst>
            <pc:docMk/>
            <pc:sldMk cId="109857222" sldId="256"/>
            <ac:spMk id="6" creationId="{26953840-5058-4803-E2CF-FA37A55A58CE}"/>
          </ac:spMkLst>
        </pc:spChg>
        <pc:spChg chg="add mod">
          <ac:chgData name="Emma Midmer" userId="S::emidmer@holbrookprimaryschool.com::eea1dd69-8898-4565-8beb-65238df9447f" providerId="AD" clId="Web-{428A5F65-8C04-3955-3CDE-8DD3C699BD23}" dt="2026-04-15T13:45:35.686" v="266" actId="14100"/>
          <ac:spMkLst>
            <pc:docMk/>
            <pc:sldMk cId="109857222" sldId="256"/>
            <ac:spMk id="9" creationId="{9A112597-5AE5-7D61-B2AA-C4DC54B0B76B}"/>
          </ac:spMkLst>
        </pc:spChg>
        <pc:spChg chg="add mod">
          <ac:chgData name="Emma Midmer" userId="S::emidmer@holbrookprimaryschool.com::eea1dd69-8898-4565-8beb-65238df9447f" providerId="AD" clId="Web-{428A5F65-8C04-3955-3CDE-8DD3C699BD23}" dt="2026-04-15T13:48:32.622" v="302" actId="1076"/>
          <ac:spMkLst>
            <pc:docMk/>
            <pc:sldMk cId="109857222" sldId="256"/>
            <ac:spMk id="10" creationId="{DBC9D4B7-988E-6895-068C-89A3C3803CE6}"/>
          </ac:spMkLst>
        </pc:spChg>
        <pc:spChg chg="add mod">
          <ac:chgData name="Emma Midmer" userId="S::emidmer@holbrookprimaryschool.com::eea1dd69-8898-4565-8beb-65238df9447f" providerId="AD" clId="Web-{428A5F65-8C04-3955-3CDE-8DD3C699BD23}" dt="2026-04-15T13:48:37.325" v="304" actId="1076"/>
          <ac:spMkLst>
            <pc:docMk/>
            <pc:sldMk cId="109857222" sldId="256"/>
            <ac:spMk id="11" creationId="{9680BC9B-2B7C-AE02-9785-97E3226C189A}"/>
          </ac:spMkLst>
        </pc:spChg>
        <pc:spChg chg="add mod">
          <ac:chgData name="Emma Midmer" userId="S::emidmer@holbrookprimaryschool.com::eea1dd69-8898-4565-8beb-65238df9447f" providerId="AD" clId="Web-{428A5F65-8C04-3955-3CDE-8DD3C699BD23}" dt="2026-04-15T13:48:48.294" v="305" actId="1076"/>
          <ac:spMkLst>
            <pc:docMk/>
            <pc:sldMk cId="109857222" sldId="256"/>
            <ac:spMk id="12" creationId="{2D9622D4-A2EB-96F1-8238-929B705F8350}"/>
          </ac:spMkLst>
        </pc:spChg>
        <pc:spChg chg="add mod">
          <ac:chgData name="Emma Midmer" userId="S::emidmer@holbrookprimaryschool.com::eea1dd69-8898-4565-8beb-65238df9447f" providerId="AD" clId="Web-{428A5F65-8C04-3955-3CDE-8DD3C699BD23}" dt="2026-04-15T13:39:47.655" v="182" actId="1076"/>
          <ac:spMkLst>
            <pc:docMk/>
            <pc:sldMk cId="109857222" sldId="256"/>
            <ac:spMk id="13" creationId="{18CA3027-6535-435F-05F7-45EEDAA46668}"/>
          </ac:spMkLst>
        </pc:spChg>
        <pc:picChg chg="add mod">
          <ac:chgData name="Emma Midmer" userId="S::emidmer@holbrookprimaryschool.com::eea1dd69-8898-4565-8beb-65238df9447f" providerId="AD" clId="Web-{428A5F65-8C04-3955-3CDE-8DD3C699BD23}" dt="2026-04-15T13:28:45.597" v="113" actId="1076"/>
          <ac:picMkLst>
            <pc:docMk/>
            <pc:sldMk cId="109857222" sldId="256"/>
            <ac:picMk id="7" creationId="{EAE847BD-75F9-36C7-C1FE-9AA0CDDEAD00}"/>
          </ac:picMkLst>
        </pc:picChg>
        <pc:picChg chg="add mod">
          <ac:chgData name="Emma Midmer" userId="S::emidmer@holbrookprimaryschool.com::eea1dd69-8898-4565-8beb-65238df9447f" providerId="AD" clId="Web-{428A5F65-8C04-3955-3CDE-8DD3C699BD23}" dt="2026-04-15T13:29:09.224" v="117" actId="1076"/>
          <ac:picMkLst>
            <pc:docMk/>
            <pc:sldMk cId="109857222" sldId="256"/>
            <ac:picMk id="8" creationId="{1BE654DD-BC6E-511A-C55C-2D8DBB97DE62}"/>
          </ac:picMkLst>
        </pc:picChg>
        <pc:picChg chg="add del mod">
          <ac:chgData name="Emma Midmer" userId="S::emidmer@holbrookprimaryschool.com::eea1dd69-8898-4565-8beb-65238df9447f" providerId="AD" clId="Web-{428A5F65-8C04-3955-3CDE-8DD3C699BD23}" dt="2026-04-15T13:31:44.313" v="127"/>
          <ac:picMkLst>
            <pc:docMk/>
            <pc:sldMk cId="109857222" sldId="256"/>
            <ac:picMk id="14" creationId="{AFC98F16-39F2-71A9-2589-D82EDFB1F141}"/>
          </ac:picMkLst>
        </pc:picChg>
        <pc:picChg chg="add mod">
          <ac:chgData name="Emma Midmer" userId="S::emidmer@holbrookprimaryschool.com::eea1dd69-8898-4565-8beb-65238df9447f" providerId="AD" clId="Web-{428A5F65-8C04-3955-3CDE-8DD3C699BD23}" dt="2026-04-15T13:32:13.579" v="133" actId="1076"/>
          <ac:picMkLst>
            <pc:docMk/>
            <pc:sldMk cId="109857222" sldId="256"/>
            <ac:picMk id="15" creationId="{AA729A77-57A0-5F7B-DD7E-D684A0AC0CAA}"/>
          </ac:picMkLst>
        </pc:picChg>
        <pc:picChg chg="add del mod">
          <ac:chgData name="Emma Midmer" userId="S::emidmer@holbrookprimaryschool.com::eea1dd69-8898-4565-8beb-65238df9447f" providerId="AD" clId="Web-{428A5F65-8C04-3955-3CDE-8DD3C699BD23}" dt="2026-04-15T13:32:40.064" v="147"/>
          <ac:picMkLst>
            <pc:docMk/>
            <pc:sldMk cId="109857222" sldId="256"/>
            <ac:picMk id="16" creationId="{36994404-9DDE-08EB-6375-BDF141102874}"/>
          </ac:picMkLst>
        </pc:picChg>
        <pc:picChg chg="add del mod">
          <ac:chgData name="Emma Midmer" userId="S::emidmer@holbrookprimaryschool.com::eea1dd69-8898-4565-8beb-65238df9447f" providerId="AD" clId="Web-{428A5F65-8C04-3955-3CDE-8DD3C699BD23}" dt="2026-04-15T13:32:40.064" v="146"/>
          <ac:picMkLst>
            <pc:docMk/>
            <pc:sldMk cId="109857222" sldId="256"/>
            <ac:picMk id="17" creationId="{98B0E120-EBAA-59AF-F04E-62ABF46365A4}"/>
          </ac:picMkLst>
        </pc:picChg>
        <pc:picChg chg="add del mod">
          <ac:chgData name="Emma Midmer" userId="S::emidmer@holbrookprimaryschool.com::eea1dd69-8898-4565-8beb-65238df9447f" providerId="AD" clId="Web-{428A5F65-8C04-3955-3CDE-8DD3C699BD23}" dt="2026-04-15T13:32:40.064" v="145"/>
          <ac:picMkLst>
            <pc:docMk/>
            <pc:sldMk cId="109857222" sldId="256"/>
            <ac:picMk id="18" creationId="{97B3A2B4-70DF-CFA5-C39F-06671C817745}"/>
          </ac:picMkLst>
        </pc:picChg>
        <pc:picChg chg="add del mod">
          <ac:chgData name="Emma Midmer" userId="S::emidmer@holbrookprimaryschool.com::eea1dd69-8898-4565-8beb-65238df9447f" providerId="AD" clId="Web-{428A5F65-8C04-3955-3CDE-8DD3C699BD23}" dt="2026-04-15T13:32:40.064" v="144"/>
          <ac:picMkLst>
            <pc:docMk/>
            <pc:sldMk cId="109857222" sldId="256"/>
            <ac:picMk id="19" creationId="{8A4C9818-2D41-045E-430A-A7C6A7C7BFCD}"/>
          </ac:picMkLst>
        </pc:picChg>
        <pc:picChg chg="add del mod">
          <ac:chgData name="Emma Midmer" userId="S::emidmer@holbrookprimaryschool.com::eea1dd69-8898-4565-8beb-65238df9447f" providerId="AD" clId="Web-{428A5F65-8C04-3955-3CDE-8DD3C699BD23}" dt="2026-04-15T13:32:40.064" v="143"/>
          <ac:picMkLst>
            <pc:docMk/>
            <pc:sldMk cId="109857222" sldId="256"/>
            <ac:picMk id="20" creationId="{771C478A-359B-A6EB-9531-265C0F516B32}"/>
          </ac:picMkLst>
        </pc:picChg>
        <pc:picChg chg="add del mod">
          <ac:chgData name="Emma Midmer" userId="S::emidmer@holbrookprimaryschool.com::eea1dd69-8898-4565-8beb-65238df9447f" providerId="AD" clId="Web-{428A5F65-8C04-3955-3CDE-8DD3C699BD23}" dt="2026-04-15T13:32:40.064" v="142"/>
          <ac:picMkLst>
            <pc:docMk/>
            <pc:sldMk cId="109857222" sldId="256"/>
            <ac:picMk id="21" creationId="{4D982EE9-73BA-76AC-A6CE-E4E7CBB10422}"/>
          </ac:picMkLst>
        </pc:picChg>
        <pc:picChg chg="add del mod">
          <ac:chgData name="Emma Midmer" userId="S::emidmer@holbrookprimaryschool.com::eea1dd69-8898-4565-8beb-65238df9447f" providerId="AD" clId="Web-{428A5F65-8C04-3955-3CDE-8DD3C699BD23}" dt="2026-04-15T13:32:40.064" v="141"/>
          <ac:picMkLst>
            <pc:docMk/>
            <pc:sldMk cId="109857222" sldId="256"/>
            <ac:picMk id="22" creationId="{D1DAD119-E596-C282-19B5-9DF149BAB99E}"/>
          </ac:picMkLst>
        </pc:picChg>
        <pc:picChg chg="add mod">
          <ac:chgData name="Emma Midmer" userId="S::emidmer@holbrookprimaryschool.com::eea1dd69-8898-4565-8beb-65238df9447f" providerId="AD" clId="Web-{428A5F65-8C04-3955-3CDE-8DD3C699BD23}" dt="2026-04-15T13:48:00.088" v="293" actId="1076"/>
          <ac:picMkLst>
            <pc:docMk/>
            <pc:sldMk cId="109857222" sldId="256"/>
            <ac:picMk id="23" creationId="{B1DC158D-B99E-0104-4EF6-528AC79FC37B}"/>
          </ac:picMkLst>
        </pc:picChg>
        <pc:picChg chg="add del mod">
          <ac:chgData name="Emma Midmer" userId="S::emidmer@holbrookprimaryschool.com::eea1dd69-8898-4565-8beb-65238df9447f" providerId="AD" clId="Web-{428A5F65-8C04-3955-3CDE-8DD3C699BD23}" dt="2026-04-15T13:42:21.424" v="203"/>
          <ac:picMkLst>
            <pc:docMk/>
            <pc:sldMk cId="109857222" sldId="256"/>
            <ac:picMk id="24" creationId="{F7B58B9C-32F4-4EB0-E951-1BC2E98F4F1B}"/>
          </ac:picMkLst>
        </pc:picChg>
        <pc:picChg chg="add mod">
          <ac:chgData name="Emma Midmer" userId="S::emidmer@holbrookprimaryschool.com::eea1dd69-8898-4565-8beb-65238df9447f" providerId="AD" clId="Web-{428A5F65-8C04-3955-3CDE-8DD3C699BD23}" dt="2026-04-15T13:48:32.637" v="303" actId="1076"/>
          <ac:picMkLst>
            <pc:docMk/>
            <pc:sldMk cId="109857222" sldId="256"/>
            <ac:picMk id="25" creationId="{477005EA-F140-C52E-E0AE-0E1ABE9C76ED}"/>
          </ac:picMkLst>
        </pc:picChg>
      </pc:sldChg>
      <pc:sldMasterChg chg="modSp modSldLayout">
        <pc:chgData name="Emma Midmer" userId="S::emidmer@holbrookprimaryschool.com::eea1dd69-8898-4565-8beb-65238df9447f" providerId="AD" clId="Web-{428A5F65-8C04-3955-3CDE-8DD3C699BD23}" dt="2026-04-15T13:10:31.578" v="0"/>
        <pc:sldMasterMkLst>
          <pc:docMk/>
          <pc:sldMasterMk cId="2460954070" sldId="2147483660"/>
        </pc:sldMasterMkLst>
        <pc:spChg chg="mod">
          <ac:chgData name="Emma Midmer" userId="S::emidmer@holbrookprimaryschool.com::eea1dd69-8898-4565-8beb-65238df9447f" providerId="AD" clId="Web-{428A5F65-8C04-3955-3CDE-8DD3C699BD23}" dt="2026-04-15T13:10:31.578" v="0"/>
          <ac:spMkLst>
            <pc:docMk/>
            <pc:sldMasterMk cId="2460954070" sldId="2147483660"/>
            <ac:spMk id="2"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ac:spMk id="3"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ac:spMk id="4"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ac:spMk id="5"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ac:spMk id="6" creationId="{00000000-0000-0000-0000-000000000000}"/>
          </ac:spMkLst>
        </pc:spChg>
        <pc:sldLayoutChg chg="modSp">
          <pc:chgData name="Emma Midmer" userId="S::emidmer@holbrookprimaryschool.com::eea1dd69-8898-4565-8beb-65238df9447f" providerId="AD" clId="Web-{428A5F65-8C04-3955-3CDE-8DD3C699BD23}" dt="2026-04-15T13:10:31.578" v="0"/>
          <pc:sldLayoutMkLst>
            <pc:docMk/>
            <pc:sldMasterMk cId="2460954070" sldId="2147483660"/>
            <pc:sldLayoutMk cId="2385387890" sldId="2147483661"/>
          </pc:sldLayoutMkLst>
          <pc:spChg chg="mod">
            <ac:chgData name="Emma Midmer" userId="S::emidmer@holbrookprimaryschool.com::eea1dd69-8898-4565-8beb-65238df9447f" providerId="AD" clId="Web-{428A5F65-8C04-3955-3CDE-8DD3C699BD23}" dt="2026-04-15T13:10:31.578" v="0"/>
            <ac:spMkLst>
              <pc:docMk/>
              <pc:sldMasterMk cId="2460954070" sldId="2147483660"/>
              <pc:sldLayoutMk cId="2385387890" sldId="2147483661"/>
              <ac:spMk id="2"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2385387890" sldId="2147483661"/>
              <ac:spMk id="3" creationId="{00000000-0000-0000-0000-000000000000}"/>
            </ac:spMkLst>
          </pc:spChg>
        </pc:sldLayoutChg>
        <pc:sldLayoutChg chg="modSp">
          <pc:chgData name="Emma Midmer" userId="S::emidmer@holbrookprimaryschool.com::eea1dd69-8898-4565-8beb-65238df9447f" providerId="AD" clId="Web-{428A5F65-8C04-3955-3CDE-8DD3C699BD23}" dt="2026-04-15T13:10:31.578" v="0"/>
          <pc:sldLayoutMkLst>
            <pc:docMk/>
            <pc:sldMasterMk cId="2460954070" sldId="2147483660"/>
            <pc:sldLayoutMk cId="2591524520" sldId="2147483663"/>
          </pc:sldLayoutMkLst>
          <pc:spChg chg="mod">
            <ac:chgData name="Emma Midmer" userId="S::emidmer@holbrookprimaryschool.com::eea1dd69-8898-4565-8beb-65238df9447f" providerId="AD" clId="Web-{428A5F65-8C04-3955-3CDE-8DD3C699BD23}" dt="2026-04-15T13:10:31.578" v="0"/>
            <ac:spMkLst>
              <pc:docMk/>
              <pc:sldMasterMk cId="2460954070" sldId="2147483660"/>
              <pc:sldLayoutMk cId="2591524520" sldId="2147483663"/>
              <ac:spMk id="2"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2591524520" sldId="2147483663"/>
              <ac:spMk id="3" creationId="{00000000-0000-0000-0000-000000000000}"/>
            </ac:spMkLst>
          </pc:spChg>
        </pc:sldLayoutChg>
        <pc:sldLayoutChg chg="modSp">
          <pc:chgData name="Emma Midmer" userId="S::emidmer@holbrookprimaryschool.com::eea1dd69-8898-4565-8beb-65238df9447f" providerId="AD" clId="Web-{428A5F65-8C04-3955-3CDE-8DD3C699BD23}" dt="2026-04-15T13:10:31.578" v="0"/>
          <pc:sldLayoutMkLst>
            <pc:docMk/>
            <pc:sldMasterMk cId="2460954070" sldId="2147483660"/>
            <pc:sldLayoutMk cId="1203092039" sldId="2147483664"/>
          </pc:sldLayoutMkLst>
          <pc:spChg chg="mod">
            <ac:chgData name="Emma Midmer" userId="S::emidmer@holbrookprimaryschool.com::eea1dd69-8898-4565-8beb-65238df9447f" providerId="AD" clId="Web-{428A5F65-8C04-3955-3CDE-8DD3C699BD23}" dt="2026-04-15T13:10:31.578" v="0"/>
            <ac:spMkLst>
              <pc:docMk/>
              <pc:sldMasterMk cId="2460954070" sldId="2147483660"/>
              <pc:sldLayoutMk cId="1203092039" sldId="2147483664"/>
              <ac:spMk id="3"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1203092039" sldId="2147483664"/>
              <ac:spMk id="4" creationId="{00000000-0000-0000-0000-000000000000}"/>
            </ac:spMkLst>
          </pc:spChg>
        </pc:sldLayoutChg>
        <pc:sldLayoutChg chg="modSp">
          <pc:chgData name="Emma Midmer" userId="S::emidmer@holbrookprimaryschool.com::eea1dd69-8898-4565-8beb-65238df9447f" providerId="AD" clId="Web-{428A5F65-8C04-3955-3CDE-8DD3C699BD23}" dt="2026-04-15T13:10:31.578" v="0"/>
          <pc:sldLayoutMkLst>
            <pc:docMk/>
            <pc:sldMasterMk cId="2460954070" sldId="2147483660"/>
            <pc:sldLayoutMk cId="3733172339" sldId="2147483665"/>
          </pc:sldLayoutMkLst>
          <pc:spChg chg="mod">
            <ac:chgData name="Emma Midmer" userId="S::emidmer@holbrookprimaryschool.com::eea1dd69-8898-4565-8beb-65238df9447f" providerId="AD" clId="Web-{428A5F65-8C04-3955-3CDE-8DD3C699BD23}" dt="2026-04-15T13:10:31.578" v="0"/>
            <ac:spMkLst>
              <pc:docMk/>
              <pc:sldMasterMk cId="2460954070" sldId="2147483660"/>
              <pc:sldLayoutMk cId="3733172339" sldId="2147483665"/>
              <ac:spMk id="2"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3733172339" sldId="2147483665"/>
              <ac:spMk id="3"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3733172339" sldId="2147483665"/>
              <ac:spMk id="4"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3733172339" sldId="2147483665"/>
              <ac:spMk id="5"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3733172339" sldId="2147483665"/>
              <ac:spMk id="6" creationId="{00000000-0000-0000-0000-000000000000}"/>
            </ac:spMkLst>
          </pc:spChg>
        </pc:sldLayoutChg>
        <pc:sldLayoutChg chg="modSp">
          <pc:chgData name="Emma Midmer" userId="S::emidmer@holbrookprimaryschool.com::eea1dd69-8898-4565-8beb-65238df9447f" providerId="AD" clId="Web-{428A5F65-8C04-3955-3CDE-8DD3C699BD23}" dt="2026-04-15T13:10:31.578" v="0"/>
          <pc:sldLayoutMkLst>
            <pc:docMk/>
            <pc:sldMasterMk cId="2460954070" sldId="2147483660"/>
            <pc:sldLayoutMk cId="3171841454" sldId="2147483668"/>
          </pc:sldLayoutMkLst>
          <pc:spChg chg="mod">
            <ac:chgData name="Emma Midmer" userId="S::emidmer@holbrookprimaryschool.com::eea1dd69-8898-4565-8beb-65238df9447f" providerId="AD" clId="Web-{428A5F65-8C04-3955-3CDE-8DD3C699BD23}" dt="2026-04-15T13:10:31.578" v="0"/>
            <ac:spMkLst>
              <pc:docMk/>
              <pc:sldMasterMk cId="2460954070" sldId="2147483660"/>
              <pc:sldLayoutMk cId="3171841454" sldId="2147483668"/>
              <ac:spMk id="2"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3171841454" sldId="2147483668"/>
              <ac:spMk id="3"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3171841454" sldId="2147483668"/>
              <ac:spMk id="4" creationId="{00000000-0000-0000-0000-000000000000}"/>
            </ac:spMkLst>
          </pc:spChg>
        </pc:sldLayoutChg>
        <pc:sldLayoutChg chg="modSp">
          <pc:chgData name="Emma Midmer" userId="S::emidmer@holbrookprimaryschool.com::eea1dd69-8898-4565-8beb-65238df9447f" providerId="AD" clId="Web-{428A5F65-8C04-3955-3CDE-8DD3C699BD23}" dt="2026-04-15T13:10:31.578" v="0"/>
          <pc:sldLayoutMkLst>
            <pc:docMk/>
            <pc:sldMasterMk cId="2460954070" sldId="2147483660"/>
            <pc:sldLayoutMk cId="1718958274" sldId="2147483669"/>
          </pc:sldLayoutMkLst>
          <pc:spChg chg="mod">
            <ac:chgData name="Emma Midmer" userId="S::emidmer@holbrookprimaryschool.com::eea1dd69-8898-4565-8beb-65238df9447f" providerId="AD" clId="Web-{428A5F65-8C04-3955-3CDE-8DD3C699BD23}" dt="2026-04-15T13:10:31.578" v="0"/>
            <ac:spMkLst>
              <pc:docMk/>
              <pc:sldMasterMk cId="2460954070" sldId="2147483660"/>
              <pc:sldLayoutMk cId="1718958274" sldId="2147483669"/>
              <ac:spMk id="2"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1718958274" sldId="2147483669"/>
              <ac:spMk id="3"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1718958274" sldId="2147483669"/>
              <ac:spMk id="4" creationId="{00000000-0000-0000-0000-000000000000}"/>
            </ac:spMkLst>
          </pc:spChg>
        </pc:sldLayoutChg>
        <pc:sldLayoutChg chg="modSp">
          <pc:chgData name="Emma Midmer" userId="S::emidmer@holbrookprimaryschool.com::eea1dd69-8898-4565-8beb-65238df9447f" providerId="AD" clId="Web-{428A5F65-8C04-3955-3CDE-8DD3C699BD23}" dt="2026-04-15T13:10:31.578" v="0"/>
          <pc:sldLayoutMkLst>
            <pc:docMk/>
            <pc:sldMasterMk cId="2460954070" sldId="2147483660"/>
            <pc:sldLayoutMk cId="3479445657" sldId="2147483671"/>
          </pc:sldLayoutMkLst>
          <pc:spChg chg="mod">
            <ac:chgData name="Emma Midmer" userId="S::emidmer@holbrookprimaryschool.com::eea1dd69-8898-4565-8beb-65238df9447f" providerId="AD" clId="Web-{428A5F65-8C04-3955-3CDE-8DD3C699BD23}" dt="2026-04-15T13:10:31.578" v="0"/>
            <ac:spMkLst>
              <pc:docMk/>
              <pc:sldMasterMk cId="2460954070" sldId="2147483660"/>
              <pc:sldLayoutMk cId="3479445657" sldId="2147483671"/>
              <ac:spMk id="2" creationId="{00000000-0000-0000-0000-000000000000}"/>
            </ac:spMkLst>
          </pc:spChg>
          <pc:spChg chg="mod">
            <ac:chgData name="Emma Midmer" userId="S::emidmer@holbrookprimaryschool.com::eea1dd69-8898-4565-8beb-65238df9447f" providerId="AD" clId="Web-{428A5F65-8C04-3955-3CDE-8DD3C699BD23}" dt="2026-04-15T13:10:31.578" v="0"/>
            <ac:spMkLst>
              <pc:docMk/>
              <pc:sldMasterMk cId="2460954070" sldId="2147483660"/>
              <pc:sldLayoutMk cId="3479445657" sldId="2147483671"/>
              <ac:spMk id="3" creationId="{00000000-0000-0000-0000-000000000000}"/>
            </ac:spMkLst>
          </pc:spChg>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621191"/>
            <a:ext cx="5143500" cy="3448756"/>
          </a:xfrm>
        </p:spPr>
        <p:txBody>
          <a:bodyPr anchor="b"/>
          <a:lstStyle>
            <a:lvl1pPr algn="ctr">
              <a:defRPr sz="3375"/>
            </a:lvl1pPr>
          </a:lstStyle>
          <a:p>
            <a:r>
              <a:rPr lang="en-GB"/>
              <a:t>Click to edit Master title style</a:t>
            </a:r>
            <a:endParaRPr lang="en-GB"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2"/>
            <a:ext cx="5915025" cy="4120620"/>
          </a:xfrm>
        </p:spPr>
        <p:txBody>
          <a:bodyPr anchor="b"/>
          <a:lstStyle>
            <a:lvl1pPr>
              <a:defRPr sz="3375"/>
            </a:lvl1pPr>
          </a:lstStyle>
          <a:p>
            <a:r>
              <a:rPr lang="en-GB"/>
              <a:t>Click to edit Master title style</a:t>
            </a:r>
            <a:endParaRPr lang="en-GB" dirty="0"/>
          </a:p>
        </p:txBody>
      </p:sp>
      <p:sp>
        <p:nvSpPr>
          <p:cNvPr id="3" name="Text Placeholder 2"/>
          <p:cNvSpPr>
            <a:spLocks noGrp="1"/>
          </p:cNvSpPr>
          <p:nvPr>
            <p:ph type="body" idx="1"/>
          </p:nvPr>
        </p:nvSpPr>
        <p:spPr>
          <a:xfrm>
            <a:off x="467916" y="6629225"/>
            <a:ext cx="5915025" cy="2166937"/>
          </a:xfrm>
        </p:spPr>
        <p:txBody>
          <a:bodyPr/>
          <a:lstStyle>
            <a:lvl1pPr marL="0" indent="0">
              <a:buNone/>
              <a:defRPr sz="1350">
                <a:solidFill>
                  <a:schemeClr val="tx1">
                    <a:tint val="82000"/>
                  </a:schemeClr>
                </a:solidFill>
              </a:defRPr>
            </a:lvl1pPr>
            <a:lvl2pPr marL="257175" indent="0">
              <a:buNone/>
              <a:defRPr sz="1125">
                <a:solidFill>
                  <a:schemeClr val="tx1">
                    <a:tint val="82000"/>
                  </a:schemeClr>
                </a:solidFill>
              </a:defRPr>
            </a:lvl2pPr>
            <a:lvl3pPr marL="514350" indent="0">
              <a:buNone/>
              <a:defRPr sz="1013">
                <a:solidFill>
                  <a:schemeClr val="tx1">
                    <a:tint val="82000"/>
                  </a:schemeClr>
                </a:solidFill>
              </a:defRPr>
            </a:lvl3pPr>
            <a:lvl4pPr marL="771525" indent="0">
              <a:buNone/>
              <a:defRPr sz="900">
                <a:solidFill>
                  <a:schemeClr val="tx1">
                    <a:tint val="82000"/>
                  </a:schemeClr>
                </a:solidFill>
              </a:defRPr>
            </a:lvl4pPr>
            <a:lvl5pPr marL="1028700" indent="0">
              <a:buNone/>
              <a:defRPr sz="900">
                <a:solidFill>
                  <a:schemeClr val="tx1">
                    <a:tint val="82000"/>
                  </a:schemeClr>
                </a:solidFill>
              </a:defRPr>
            </a:lvl5pPr>
            <a:lvl6pPr marL="1285875" indent="0">
              <a:buNone/>
              <a:defRPr sz="900">
                <a:solidFill>
                  <a:schemeClr val="tx1">
                    <a:tint val="82000"/>
                  </a:schemeClr>
                </a:solidFill>
              </a:defRPr>
            </a:lvl6pPr>
            <a:lvl7pPr marL="1543050" indent="0">
              <a:buNone/>
              <a:defRPr sz="900">
                <a:solidFill>
                  <a:schemeClr val="tx1">
                    <a:tint val="82000"/>
                  </a:schemeClr>
                </a:solidFill>
              </a:defRPr>
            </a:lvl7pPr>
            <a:lvl8pPr marL="1800225" indent="0">
              <a:buNone/>
              <a:defRPr sz="900">
                <a:solidFill>
                  <a:schemeClr val="tx1">
                    <a:tint val="82000"/>
                  </a:schemeClr>
                </a:solidFill>
              </a:defRPr>
            </a:lvl8pPr>
            <a:lvl9pPr marL="2057400" indent="0">
              <a:buNone/>
              <a:defRPr sz="9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4"/>
            <a:ext cx="5915025" cy="1914702"/>
          </a:xfrm>
        </p:spPr>
        <p:txBody>
          <a:bodyPr/>
          <a:lstStyle/>
          <a:p>
            <a:r>
              <a:rPr lang="en-GB"/>
              <a:t>Click to edit Master title style</a:t>
            </a:r>
            <a:endParaRPr lang="en-GB"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15/04/2026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15/04/2026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3" cy="2311400"/>
          </a:xfrm>
        </p:spPr>
        <p:txBody>
          <a:bodyPr anchor="b"/>
          <a:lstStyle>
            <a:lvl1pPr>
              <a:defRPr sz="1800"/>
            </a:lvl1pPr>
          </a:lstStyle>
          <a:p>
            <a:r>
              <a:rPr lang="en-GB"/>
              <a:t>Click to edit Master title style</a:t>
            </a:r>
            <a:endParaRPr lang="en-GB" dirty="0"/>
          </a:p>
        </p:txBody>
      </p:sp>
      <p:sp>
        <p:nvSpPr>
          <p:cNvPr id="3" name="Content Placeholder 2"/>
          <p:cNvSpPr>
            <a:spLocks noGrp="1"/>
          </p:cNvSpPr>
          <p:nvPr>
            <p:ph idx="1"/>
          </p:nvPr>
        </p:nvSpPr>
        <p:spPr>
          <a:xfrm>
            <a:off x="2915543" y="1426281"/>
            <a:ext cx="3471863" cy="7039681"/>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3" cy="2311400"/>
          </a:xfrm>
        </p:spPr>
        <p:txBody>
          <a:bodyPr anchor="b"/>
          <a:lstStyle>
            <a:lvl1pPr>
              <a:defRPr sz="1800"/>
            </a:lvl1pPr>
          </a:lstStyle>
          <a:p>
            <a:r>
              <a:rPr lang="en-GB"/>
              <a:t>Click to edit Master title style</a:t>
            </a:r>
            <a:endParaRPr lang="en-GB" dirty="0"/>
          </a:p>
        </p:txBody>
      </p:sp>
      <p:sp>
        <p:nvSpPr>
          <p:cNvPr id="3" name="Picture Placeholder 2"/>
          <p:cNvSpPr>
            <a:spLocks noGrp="1" noChangeAspect="1"/>
          </p:cNvSpPr>
          <p:nvPr>
            <p:ph type="pic" idx="1"/>
          </p:nvPr>
        </p:nvSpPr>
        <p:spPr>
          <a:xfrm>
            <a:off x="2915543" y="1426281"/>
            <a:ext cx="3471863" cy="7039681"/>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GB"/>
              <a:t>Click icon to add picture</a:t>
            </a:r>
            <a:endParaRPr lang="en-GB" dirty="0"/>
          </a:p>
        </p:txBody>
      </p:sp>
      <p:sp>
        <p:nvSpPr>
          <p:cNvPr id="4" name="Text Placeholder 3"/>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527403"/>
            <a:ext cx="1478756" cy="8394877"/>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471487"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4"/>
            <a:ext cx="5915025" cy="1914702"/>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471488" y="9181395"/>
            <a:ext cx="1543050" cy="527403"/>
          </a:xfrm>
          <a:prstGeom prst="rect">
            <a:avLst/>
          </a:prstGeom>
        </p:spPr>
        <p:txBody>
          <a:bodyPr vert="horz" lIns="91440" tIns="45720" rIns="91440" bIns="45720" rtlCol="0" anchor="ctr"/>
          <a:lstStyle>
            <a:lvl1pPr algn="l">
              <a:defRPr sz="675">
                <a:solidFill>
                  <a:schemeClr val="tx1">
                    <a:tint val="82000"/>
                  </a:schemeClr>
                </a:solidFill>
              </a:defRPr>
            </a:lvl1pPr>
          </a:lstStyle>
          <a:p>
            <a:fld id="{846CE7D5-CF57-46EF-B807-FDD0502418D4}" type="datetimeFigureOut">
              <a:rPr lang="en-GB" smtClean="0"/>
              <a:t>15/04/2026</a:t>
            </a:fld>
            <a:endParaRPr lang="en-GB"/>
          </a:p>
        </p:txBody>
      </p:sp>
      <p:sp>
        <p:nvSpPr>
          <p:cNvPr id="5" name="Footer Placeholder 4"/>
          <p:cNvSpPr>
            <a:spLocks noGrp="1"/>
          </p:cNvSpPr>
          <p:nvPr>
            <p:ph type="ftr" sz="quarter" idx="3"/>
          </p:nvPr>
        </p:nvSpPr>
        <p:spPr>
          <a:xfrm>
            <a:off x="2271713" y="9181395"/>
            <a:ext cx="2314575" cy="527403"/>
          </a:xfrm>
          <a:prstGeom prst="rect">
            <a:avLst/>
          </a:prstGeom>
        </p:spPr>
        <p:txBody>
          <a:bodyPr vert="horz" lIns="91440" tIns="45720" rIns="91440" bIns="45720" rtlCol="0" anchor="ctr"/>
          <a:lstStyle>
            <a:lvl1pPr algn="ctr">
              <a:defRPr sz="675">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5"/>
            <a:ext cx="1543050" cy="527403"/>
          </a:xfrm>
          <a:prstGeom prst="rect">
            <a:avLst/>
          </a:prstGeom>
        </p:spPr>
        <p:txBody>
          <a:bodyPr vert="horz" lIns="91440" tIns="45720" rIns="91440" bIns="45720" rtlCol="0" anchor="ctr"/>
          <a:lstStyle>
            <a:lvl1pPr algn="r">
              <a:defRPr sz="675">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hdphoto" Target="../media/hdphoto1.wdp"/><Relationship Id="rId7" Type="http://schemas.openxmlformats.org/officeDocument/2006/relationships/hyperlink" Target="mailto:robins@holbrookprimaryschool.com"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wrens@holbrookprimaryschool.com" TargetMode="External"/><Relationship Id="rId5" Type="http://schemas.microsoft.com/office/2007/relationships/hdphoto" Target="../media/hdphoto2.wdp"/><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7B704CD-E8EF-BC42-38EC-83FEC1E78390}"/>
              </a:ext>
            </a:extLst>
          </p:cNvPr>
          <p:cNvSpPr txBox="1"/>
          <p:nvPr/>
        </p:nvSpPr>
        <p:spPr>
          <a:xfrm>
            <a:off x="215020" y="861547"/>
            <a:ext cx="646231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cs typeface="Calibri"/>
              </a:rPr>
              <a:t>Dear Parents/ Carers,</a:t>
            </a:r>
          </a:p>
          <a:p>
            <a:r>
              <a:rPr lang="en-US" sz="1200">
                <a:cs typeface="Calibri"/>
              </a:rPr>
              <a:t>We have put together some information for this term, which outlines what we will be learning- along with some helpful guidance on being prepared for a successful summer term in Year 3.</a:t>
            </a:r>
          </a:p>
        </p:txBody>
      </p:sp>
      <p:sp>
        <p:nvSpPr>
          <p:cNvPr id="5" name="TextBox 16">
            <a:extLst>
              <a:ext uri="{FF2B5EF4-FFF2-40B4-BE49-F238E27FC236}">
                <a16:creationId xmlns:a16="http://schemas.microsoft.com/office/drawing/2014/main" id="{114C038F-6F17-4976-D7AF-0BB95135320A}"/>
              </a:ext>
            </a:extLst>
          </p:cNvPr>
          <p:cNvSpPr txBox="1"/>
          <p:nvPr/>
        </p:nvSpPr>
        <p:spPr>
          <a:xfrm>
            <a:off x="1960465" y="652885"/>
            <a:ext cx="2781745"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b="1" u="sng"/>
              <a:t>Information for Parents</a:t>
            </a:r>
          </a:p>
        </p:txBody>
      </p:sp>
      <p:sp>
        <p:nvSpPr>
          <p:cNvPr id="6" name="TextBox 17">
            <a:extLst>
              <a:ext uri="{FF2B5EF4-FFF2-40B4-BE49-F238E27FC236}">
                <a16:creationId xmlns:a16="http://schemas.microsoft.com/office/drawing/2014/main" id="{26953840-5058-4803-E2CF-FA37A55A58CE}"/>
              </a:ext>
            </a:extLst>
          </p:cNvPr>
          <p:cNvSpPr txBox="1"/>
          <p:nvPr/>
        </p:nvSpPr>
        <p:spPr>
          <a:xfrm>
            <a:off x="1167390" y="121080"/>
            <a:ext cx="4507388" cy="64633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600" b="1">
                <a:solidFill>
                  <a:schemeClr val="accent2"/>
                </a:solidFill>
              </a:rPr>
              <a:t>Year 3 Summer Term</a:t>
            </a:r>
          </a:p>
        </p:txBody>
      </p:sp>
      <p:pic>
        <p:nvPicPr>
          <p:cNvPr id="7" name="Picture 6" descr="12,929 Cartoon Robin Royalty-Free ...">
            <a:extLst>
              <a:ext uri="{FF2B5EF4-FFF2-40B4-BE49-F238E27FC236}">
                <a16:creationId xmlns:a16="http://schemas.microsoft.com/office/drawing/2014/main" id="{EAE847BD-75F9-36C7-C1FE-9AA0CDDEAD00}"/>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5624580" y="704"/>
            <a:ext cx="1229608" cy="1227274"/>
          </a:xfrm>
          <a:prstGeom prst="rect">
            <a:avLst/>
          </a:prstGeom>
        </p:spPr>
      </p:pic>
      <p:pic>
        <p:nvPicPr>
          <p:cNvPr id="8" name="Picture 7" descr="230+ Cartoon Of A Wren Stock ...">
            <a:extLst>
              <a:ext uri="{FF2B5EF4-FFF2-40B4-BE49-F238E27FC236}">
                <a16:creationId xmlns:a16="http://schemas.microsoft.com/office/drawing/2014/main" id="{1BE654DD-BC6E-511A-C55C-2D8DBB97DE62}"/>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rcRect t="18939" r="12675" b="12121"/>
          <a:stretch/>
        </p:blipFill>
        <p:spPr>
          <a:xfrm>
            <a:off x="96301" y="-12688"/>
            <a:ext cx="1206970" cy="1040431"/>
          </a:xfrm>
          <a:prstGeom prst="rect">
            <a:avLst/>
          </a:prstGeom>
        </p:spPr>
      </p:pic>
      <p:sp>
        <p:nvSpPr>
          <p:cNvPr id="9" name="TextBox 8">
            <a:extLst>
              <a:ext uri="{FF2B5EF4-FFF2-40B4-BE49-F238E27FC236}">
                <a16:creationId xmlns:a16="http://schemas.microsoft.com/office/drawing/2014/main" id="{9A112597-5AE5-7D61-B2AA-C4DC54B0B76B}"/>
              </a:ext>
            </a:extLst>
          </p:cNvPr>
          <p:cNvSpPr txBox="1"/>
          <p:nvPr/>
        </p:nvSpPr>
        <p:spPr>
          <a:xfrm>
            <a:off x="93485" y="1855093"/>
            <a:ext cx="6549127"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b="1" u="sng" dirty="0">
                <a:cs typeface="Calibri"/>
              </a:rPr>
              <a:t>Science </a:t>
            </a:r>
            <a:r>
              <a:rPr lang="en-US" sz="1100" dirty="0">
                <a:cs typeface="Calibri"/>
              </a:rPr>
              <a:t>– Roots and shoots and artful flowers, fruits</a:t>
            </a:r>
            <a:r>
              <a:rPr lang="en-US" sz="1100">
                <a:cs typeface="Calibri"/>
              </a:rPr>
              <a:t> and seeds.</a:t>
            </a:r>
            <a:endParaRPr lang="en-US" sz="1100"/>
          </a:p>
          <a:p>
            <a:r>
              <a:rPr lang="en-US" sz="1100" b="1" u="sng" dirty="0">
                <a:latin typeface="Calibri"/>
                <a:ea typeface="Calibri"/>
                <a:cs typeface="Calibri"/>
              </a:rPr>
              <a:t>History - </a:t>
            </a:r>
            <a:r>
              <a:rPr lang="en-US" sz="1100" dirty="0">
                <a:latin typeface="Calibri"/>
              </a:rPr>
              <a:t>Ancient Greeks – Who were the Ancient Greeks? What did the Ancient Greeks </a:t>
            </a:r>
            <a:r>
              <a:rPr lang="en-US" sz="1100">
                <a:latin typeface="Calibri"/>
              </a:rPr>
              <a:t>accomplish?</a:t>
            </a:r>
            <a:endParaRPr lang="en-US" sz="1100">
              <a:latin typeface="Calibri"/>
              <a:ea typeface="Calibri"/>
              <a:cs typeface="Calibri"/>
            </a:endParaRPr>
          </a:p>
          <a:p>
            <a:r>
              <a:rPr lang="en-US" sz="1100">
                <a:latin typeface="Calibri"/>
              </a:rPr>
              <a:t>What were their achievements? </a:t>
            </a:r>
            <a:endParaRPr lang="en-US" sz="1100">
              <a:latin typeface="Calibri"/>
              <a:ea typeface="Calibri"/>
              <a:cs typeface="Calibri"/>
            </a:endParaRPr>
          </a:p>
          <a:p>
            <a:r>
              <a:rPr lang="en-US" sz="1100" b="1" u="sng">
                <a:cs typeface="Calibri"/>
              </a:rPr>
              <a:t>English </a:t>
            </a:r>
            <a:r>
              <a:rPr lang="en-US" sz="1100">
                <a:cs typeface="Calibri"/>
              </a:rPr>
              <a:t>– We will be reading books linked to our learning theme including newspaper reports, Greek myths and legends,                                                Leo and the Gorgon’s Curse, and Theseus and the Minotaur. </a:t>
            </a:r>
            <a:endParaRPr lang="en-US" sz="1100" dirty="0">
              <a:cs typeface="Calibri"/>
            </a:endParaRPr>
          </a:p>
          <a:p>
            <a:r>
              <a:rPr lang="en-US" sz="1100" b="1" u="sng" dirty="0" err="1">
                <a:cs typeface="Calibri"/>
              </a:rPr>
              <a:t>Maths</a:t>
            </a:r>
            <a:r>
              <a:rPr lang="en-US" sz="1100" dirty="0">
                <a:cs typeface="Calibri"/>
              </a:rPr>
              <a:t>- Continuing fractions, telling the time, shape, money and statistics.  </a:t>
            </a:r>
            <a:r>
              <a:rPr lang="en-US" sz="1100" b="1" dirty="0">
                <a:cs typeface="Calibri"/>
              </a:rPr>
              <a:t>Any pre-learning that you can do with your child to help them to tell the time to the nearest minute on an analogue clock will be of benefit for their class work.</a:t>
            </a:r>
          </a:p>
          <a:p>
            <a:r>
              <a:rPr lang="en-US" sz="1100" b="1" u="sng" dirty="0">
                <a:cs typeface="Calibri"/>
              </a:rPr>
              <a:t>Greek Day</a:t>
            </a:r>
            <a:r>
              <a:rPr lang="en-US" sz="1100" dirty="0">
                <a:cs typeface="Calibri"/>
              </a:rPr>
              <a:t> – we would like to hold an Ancient Greek immersion day </a:t>
            </a:r>
            <a:r>
              <a:rPr lang="en-US" sz="1100" b="1" dirty="0">
                <a:cs typeface="Calibri"/>
              </a:rPr>
              <a:t>on Friday 15</a:t>
            </a:r>
            <a:r>
              <a:rPr lang="en-US" sz="1100" b="1" baseline="30000" dirty="0">
                <a:cs typeface="Calibri"/>
              </a:rPr>
              <a:t>th</a:t>
            </a:r>
            <a:r>
              <a:rPr lang="en-US" sz="1100" b="1" dirty="0">
                <a:cs typeface="Calibri"/>
              </a:rPr>
              <a:t> May</a:t>
            </a:r>
            <a:r>
              <a:rPr lang="en-US" sz="1100" dirty="0">
                <a:cs typeface="Calibri"/>
              </a:rPr>
              <a:t>. Advance warning! The children will be invited to wear an </a:t>
            </a:r>
            <a:r>
              <a:rPr lang="en-US" sz="1100" u="sng" dirty="0">
                <a:cs typeface="Calibri"/>
              </a:rPr>
              <a:t>Ancient Greek style outfit </a:t>
            </a:r>
            <a:r>
              <a:rPr lang="en-US" sz="1100" dirty="0">
                <a:cs typeface="Calibri"/>
              </a:rPr>
              <a:t>on this day (a simple white sheet/ pillowcase based outfit is fine.) The cost of resources and food will be covered by the money that the Friends of Holbrook kindly allocate every year for curriculum enrichment.</a:t>
            </a:r>
          </a:p>
        </p:txBody>
      </p:sp>
      <p:sp>
        <p:nvSpPr>
          <p:cNvPr id="10" name="TextBox 9">
            <a:extLst>
              <a:ext uri="{FF2B5EF4-FFF2-40B4-BE49-F238E27FC236}">
                <a16:creationId xmlns:a16="http://schemas.microsoft.com/office/drawing/2014/main" id="{DBC9D4B7-988E-6895-068C-89A3C3803CE6}"/>
              </a:ext>
            </a:extLst>
          </p:cNvPr>
          <p:cNvSpPr txBox="1"/>
          <p:nvPr/>
        </p:nvSpPr>
        <p:spPr>
          <a:xfrm>
            <a:off x="206337" y="6823288"/>
            <a:ext cx="4962057"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b="1" u="sng">
                <a:cs typeface="Calibri"/>
              </a:rPr>
              <a:t>Year 3 Expectations</a:t>
            </a:r>
          </a:p>
          <a:p>
            <a:pPr algn="ctr"/>
            <a:r>
              <a:rPr lang="en-US" sz="1100" dirty="0">
                <a:cs typeface="Calibri"/>
              </a:rPr>
              <a:t>The children should be </a:t>
            </a:r>
            <a:r>
              <a:rPr lang="en-US" sz="1100" dirty="0" err="1">
                <a:cs typeface="Calibri"/>
              </a:rPr>
              <a:t>organised</a:t>
            </a:r>
            <a:r>
              <a:rPr lang="en-US" sz="1100" dirty="0">
                <a:cs typeface="Calibri"/>
              </a:rPr>
              <a:t> and independent.</a:t>
            </a:r>
          </a:p>
          <a:p>
            <a:pPr indent="-228600"/>
            <a:r>
              <a:rPr lang="en-US" sz="1100" b="1" dirty="0">
                <a:cs typeface="Calibri"/>
              </a:rPr>
              <a:t>PE</a:t>
            </a:r>
            <a:r>
              <a:rPr lang="en-US" sz="1100" dirty="0">
                <a:cs typeface="Calibri"/>
              </a:rPr>
              <a:t> lessons will continue on </a:t>
            </a:r>
            <a:r>
              <a:rPr lang="en-US" sz="1100" b="1" dirty="0">
                <a:cs typeface="Calibri"/>
              </a:rPr>
              <a:t>Tuesdays </a:t>
            </a:r>
            <a:r>
              <a:rPr lang="en-US" sz="1100" dirty="0">
                <a:cs typeface="Calibri"/>
              </a:rPr>
              <a:t>and </a:t>
            </a:r>
            <a:r>
              <a:rPr lang="en-US" sz="1100" b="1" dirty="0">
                <a:cs typeface="Calibri"/>
              </a:rPr>
              <a:t>Thursdays</a:t>
            </a:r>
            <a:r>
              <a:rPr lang="en-US" sz="1100" dirty="0">
                <a:cs typeface="Calibri"/>
              </a:rPr>
              <a:t>- remember they need to be in the correct Holbrook PE kit. We will start our next block of eight weeks of swimming lessons starting from </a:t>
            </a:r>
            <a:r>
              <a:rPr lang="en-US" sz="1100" b="1" dirty="0">
                <a:cs typeface="Calibri"/>
              </a:rPr>
              <a:t>Thursday 7th May.</a:t>
            </a:r>
          </a:p>
          <a:p>
            <a:pPr indent="-228600"/>
            <a:r>
              <a:rPr lang="en-US" sz="1100" b="1" dirty="0">
                <a:cs typeface="Calibri"/>
              </a:rPr>
              <a:t>Equipment</a:t>
            </a:r>
            <a:r>
              <a:rPr lang="en-US" sz="1100" dirty="0">
                <a:cs typeface="Calibri"/>
              </a:rPr>
              <a:t>- children are responsible for their own stationery - this will need replacing regularly so please check with your child that they have everything they need. Contents should include </a:t>
            </a:r>
            <a:r>
              <a:rPr lang="en-US" sz="1100" b="1" dirty="0">
                <a:cs typeface="Calibri"/>
              </a:rPr>
              <a:t>whiteboard pens, glue sticks</a:t>
            </a:r>
            <a:r>
              <a:rPr lang="en-US" sz="1100" dirty="0">
                <a:cs typeface="Calibri"/>
              </a:rPr>
              <a:t>, a green biro or pen, a blue biro for </a:t>
            </a:r>
            <a:r>
              <a:rPr lang="en-US" sz="1100" dirty="0" err="1">
                <a:cs typeface="Calibri"/>
              </a:rPr>
              <a:t>maths</a:t>
            </a:r>
            <a:r>
              <a:rPr lang="en-US" sz="1100" dirty="0">
                <a:cs typeface="Calibri"/>
              </a:rPr>
              <a:t>, 2b pencil, HB pencil, enclosed pencil sharpener, </a:t>
            </a:r>
            <a:r>
              <a:rPr lang="en-US" sz="1100" dirty="0" err="1">
                <a:cs typeface="Calibri"/>
              </a:rPr>
              <a:t>colouring</a:t>
            </a:r>
            <a:r>
              <a:rPr lang="en-US" sz="1100" dirty="0">
                <a:cs typeface="Calibri"/>
              </a:rPr>
              <a:t> pencils, ruler and a black handwriting pen for best pieces of work.</a:t>
            </a:r>
            <a:endParaRPr lang="en-US" sz="1100" dirty="0"/>
          </a:p>
          <a:p>
            <a:pPr algn="ctr"/>
            <a:endParaRPr lang="en-GB">
              <a:cs typeface="Calibri"/>
            </a:endParaRPr>
          </a:p>
        </p:txBody>
      </p:sp>
      <p:sp>
        <p:nvSpPr>
          <p:cNvPr id="11" name="TextBox 10">
            <a:extLst>
              <a:ext uri="{FF2B5EF4-FFF2-40B4-BE49-F238E27FC236}">
                <a16:creationId xmlns:a16="http://schemas.microsoft.com/office/drawing/2014/main" id="{9680BC9B-2B7C-AE02-9785-97E3226C189A}"/>
              </a:ext>
            </a:extLst>
          </p:cNvPr>
          <p:cNvSpPr txBox="1"/>
          <p:nvPr/>
        </p:nvSpPr>
        <p:spPr>
          <a:xfrm>
            <a:off x="1696728" y="4116277"/>
            <a:ext cx="4971927"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100" b="1" u="sng">
                <a:cs typeface="Calibri"/>
              </a:rPr>
              <a:t>Home Learning/ Seesaw</a:t>
            </a:r>
            <a:endParaRPr lang="en-US" sz="1100" b="1" u="sng" dirty="0">
              <a:cs typeface="Calibri"/>
            </a:endParaRPr>
          </a:p>
          <a:p>
            <a:r>
              <a:rPr lang="en-US" sz="1100" b="1" u="sng">
                <a:cs typeface="Calibri"/>
              </a:rPr>
              <a:t>Home learning</a:t>
            </a:r>
            <a:r>
              <a:rPr lang="en-US" sz="1100">
                <a:cs typeface="Calibri"/>
              </a:rPr>
              <a:t> will be uploaded on to </a:t>
            </a:r>
            <a:r>
              <a:rPr lang="en-US" sz="1100" b="1" u="sng">
                <a:cs typeface="Calibri"/>
              </a:rPr>
              <a:t>Seesaw</a:t>
            </a:r>
            <a:r>
              <a:rPr lang="en-US" sz="1100" dirty="0">
                <a:cs typeface="Calibri"/>
              </a:rPr>
              <a:t> </a:t>
            </a:r>
            <a:r>
              <a:rPr lang="en-US" sz="1100">
                <a:cs typeface="Calibri"/>
              </a:rPr>
              <a:t>each </a:t>
            </a:r>
            <a:r>
              <a:rPr lang="en-US" sz="1100" i="1">
                <a:cs typeface="Calibri"/>
              </a:rPr>
              <a:t>Friday</a:t>
            </a:r>
            <a:r>
              <a:rPr lang="en-US" sz="1100">
                <a:cs typeface="Calibri"/>
              </a:rPr>
              <a:t>- the children should complete this at home and upload their work by the following Thursday morning before school.  </a:t>
            </a:r>
            <a:endParaRPr lang="en-US" sz="1100" dirty="0">
              <a:cs typeface="Calibri"/>
            </a:endParaRPr>
          </a:p>
          <a:p>
            <a:r>
              <a:rPr lang="en-US" sz="1100" b="1" u="sng" dirty="0">
                <a:cs typeface="Calibri"/>
              </a:rPr>
              <a:t>Regular reading</a:t>
            </a:r>
            <a:r>
              <a:rPr lang="en-US" sz="1100" dirty="0">
                <a:cs typeface="Calibri"/>
              </a:rPr>
              <a:t>- This is really important for developing fluency in both reading and writing. It would be helpful if your child chooses books from a range of different authors and genres.  We discuss book choices in class and are always happy to recommend a good book to the children. We will also be inviting the children to join in with our summer reading challenge, encouraging the children to read for 10 minutes every day and record their progress.</a:t>
            </a:r>
          </a:p>
          <a:p>
            <a:r>
              <a:rPr lang="en-US" sz="1100" b="1" u="sng" dirty="0">
                <a:cs typeface="Calibri"/>
              </a:rPr>
              <a:t>Weekly spellings</a:t>
            </a:r>
            <a:r>
              <a:rPr lang="en-US" sz="1100" dirty="0">
                <a:cs typeface="Calibri"/>
              </a:rPr>
              <a:t> (10) these should be </a:t>
            </a:r>
            <a:r>
              <a:rPr lang="en-US" sz="1100" dirty="0" err="1">
                <a:cs typeface="Calibri"/>
              </a:rPr>
              <a:t>practised</a:t>
            </a:r>
            <a:r>
              <a:rPr lang="en-US" sz="1100" dirty="0">
                <a:cs typeface="Calibri"/>
              </a:rPr>
              <a:t> little and often throughout the week. </a:t>
            </a:r>
          </a:p>
          <a:p>
            <a:r>
              <a:rPr lang="en-US" sz="1100" dirty="0">
                <a:cs typeface="Calibri"/>
              </a:rPr>
              <a:t>A </a:t>
            </a:r>
            <a:r>
              <a:rPr lang="en-US" sz="1100" b="1" u="sng" dirty="0" err="1">
                <a:cs typeface="Calibri"/>
              </a:rPr>
              <a:t>maths</a:t>
            </a:r>
            <a:r>
              <a:rPr lang="en-US" sz="1100" b="1" u="sng" dirty="0">
                <a:cs typeface="Calibri"/>
              </a:rPr>
              <a:t> times table task</a:t>
            </a:r>
            <a:r>
              <a:rPr lang="en-US" sz="1100" dirty="0">
                <a:cs typeface="Calibri"/>
              </a:rPr>
              <a:t>, which is linked to our Bronze, Silver and Gold times table challenges. </a:t>
            </a:r>
          </a:p>
        </p:txBody>
      </p:sp>
      <p:sp>
        <p:nvSpPr>
          <p:cNvPr id="12" name="TextBox 11">
            <a:extLst>
              <a:ext uri="{FF2B5EF4-FFF2-40B4-BE49-F238E27FC236}">
                <a16:creationId xmlns:a16="http://schemas.microsoft.com/office/drawing/2014/main" id="{2D9622D4-A2EB-96F1-8238-929B705F8350}"/>
              </a:ext>
            </a:extLst>
          </p:cNvPr>
          <p:cNvSpPr txBox="1"/>
          <p:nvPr/>
        </p:nvSpPr>
        <p:spPr>
          <a:xfrm>
            <a:off x="200770" y="8906722"/>
            <a:ext cx="6439099" cy="9002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050">
                <a:cs typeface="Calibri"/>
              </a:rPr>
              <a:t>We hope that you all had a lovely Easter Break and look forward to sharing our learning this Summer Term.  </a:t>
            </a:r>
            <a:endParaRPr lang="en-US" sz="1050" dirty="0">
              <a:cs typeface="Calibri"/>
            </a:endParaRPr>
          </a:p>
          <a:p>
            <a:pPr algn="ctr"/>
            <a:r>
              <a:rPr lang="en-US" sz="1050">
                <a:cs typeface="Calibri"/>
              </a:rPr>
              <a:t>If you have any questions, then please use the class emails provided below.  </a:t>
            </a:r>
            <a:endParaRPr lang="en-US" sz="1050" dirty="0">
              <a:cs typeface="Calibri"/>
            </a:endParaRPr>
          </a:p>
          <a:p>
            <a:pPr algn="ctr"/>
            <a:r>
              <a:rPr lang="en-US" sz="1050" dirty="0">
                <a:cs typeface="Calibri"/>
                <a:hlinkClick r:id="rId6"/>
              </a:rPr>
              <a:t>wrens@holbrookprimaryschool.com</a:t>
            </a:r>
            <a:r>
              <a:rPr lang="en-US" sz="1050" dirty="0">
                <a:cs typeface="Calibri"/>
              </a:rPr>
              <a:t>  </a:t>
            </a:r>
            <a:r>
              <a:rPr lang="en-US" sz="1050" dirty="0">
                <a:cs typeface="Calibri"/>
                <a:hlinkClick r:id="rId7"/>
              </a:rPr>
              <a:t>robins@holbrookprimaryschool.com</a:t>
            </a:r>
            <a:endParaRPr lang="en-US" sz="1050">
              <a:cs typeface="Calibri"/>
            </a:endParaRPr>
          </a:p>
          <a:p>
            <a:pPr algn="ctr"/>
            <a:r>
              <a:rPr lang="en-US" sz="1050">
                <a:cs typeface="Calibri"/>
              </a:rPr>
              <a:t>Thank you for your continued support.</a:t>
            </a:r>
            <a:endParaRPr lang="en-US" sz="1050" dirty="0">
              <a:cs typeface="Calibri"/>
            </a:endParaRPr>
          </a:p>
          <a:p>
            <a:pPr algn="ctr"/>
            <a:r>
              <a:rPr lang="en-US" sz="1050" dirty="0">
                <a:cs typeface="Calibri"/>
              </a:rPr>
              <a:t>Miss </a:t>
            </a:r>
            <a:r>
              <a:rPr lang="en-US" sz="1050" dirty="0" err="1">
                <a:cs typeface="Calibri"/>
              </a:rPr>
              <a:t>Midmer</a:t>
            </a:r>
            <a:r>
              <a:rPr lang="en-US" sz="1050" dirty="0">
                <a:cs typeface="Calibri"/>
              </a:rPr>
              <a:t> and </a:t>
            </a:r>
            <a:r>
              <a:rPr lang="en-US" sz="1050" dirty="0" err="1">
                <a:cs typeface="Calibri"/>
              </a:rPr>
              <a:t>Mrs</a:t>
            </a:r>
            <a:r>
              <a:rPr lang="en-US" sz="1050" dirty="0">
                <a:cs typeface="Calibri"/>
              </a:rPr>
              <a:t> Noake</a:t>
            </a:r>
          </a:p>
        </p:txBody>
      </p:sp>
      <p:sp>
        <p:nvSpPr>
          <p:cNvPr id="13" name="TextBox 12">
            <a:extLst>
              <a:ext uri="{FF2B5EF4-FFF2-40B4-BE49-F238E27FC236}">
                <a16:creationId xmlns:a16="http://schemas.microsoft.com/office/drawing/2014/main" id="{18CA3027-6535-435F-05F7-45EEDAA46668}"/>
              </a:ext>
            </a:extLst>
          </p:cNvPr>
          <p:cNvSpPr txBox="1"/>
          <p:nvPr/>
        </p:nvSpPr>
        <p:spPr>
          <a:xfrm>
            <a:off x="1705820" y="1549712"/>
            <a:ext cx="401930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u="sng">
                <a:solidFill>
                  <a:schemeClr val="accent2"/>
                </a:solidFill>
                <a:latin typeface="Calibri Light"/>
              </a:rPr>
              <a:t>Summer</a:t>
            </a:r>
            <a:r>
              <a:rPr lang="en-US" sz="1400" b="1" i="0" u="sng" baseline="0">
                <a:solidFill>
                  <a:schemeClr val="accent2"/>
                </a:solidFill>
                <a:latin typeface="Calibri Light"/>
              </a:rPr>
              <a:t> Term Learning Theme: </a:t>
            </a:r>
            <a:r>
              <a:rPr lang="en-US" sz="1400" b="1" u="sng">
                <a:solidFill>
                  <a:schemeClr val="accent2"/>
                </a:solidFill>
                <a:latin typeface="Calibri Light"/>
              </a:rPr>
              <a:t>Legendary Earth</a:t>
            </a:r>
            <a:endParaRPr lang="en-GB">
              <a:solidFill>
                <a:schemeClr val="accent2"/>
              </a:solidFill>
            </a:endParaRPr>
          </a:p>
        </p:txBody>
      </p:sp>
      <p:pic>
        <p:nvPicPr>
          <p:cNvPr id="15" name="Picture 14">
            <a:extLst>
              <a:ext uri="{FF2B5EF4-FFF2-40B4-BE49-F238E27FC236}">
                <a16:creationId xmlns:a16="http://schemas.microsoft.com/office/drawing/2014/main" id="{AA729A77-57A0-5F7B-DD7E-D684A0AC0CAA}"/>
              </a:ext>
            </a:extLst>
          </p:cNvPr>
          <p:cNvPicPr>
            <a:picLocks noChangeAspect="1"/>
          </p:cNvPicPr>
          <p:nvPr/>
        </p:nvPicPr>
        <p:blipFill>
          <a:blip r:embed="rId8"/>
          <a:stretch>
            <a:fillRect/>
          </a:stretch>
        </p:blipFill>
        <p:spPr>
          <a:xfrm>
            <a:off x="5689511" y="1435023"/>
            <a:ext cx="834496" cy="845789"/>
          </a:xfrm>
          <a:prstGeom prst="rect">
            <a:avLst/>
          </a:prstGeom>
        </p:spPr>
      </p:pic>
      <p:pic>
        <p:nvPicPr>
          <p:cNvPr id="23" name="Picture 22">
            <a:extLst>
              <a:ext uri="{FF2B5EF4-FFF2-40B4-BE49-F238E27FC236}">
                <a16:creationId xmlns:a16="http://schemas.microsoft.com/office/drawing/2014/main" id="{B1DC158D-B99E-0104-4EF6-528AC79FC37B}"/>
              </a:ext>
            </a:extLst>
          </p:cNvPr>
          <p:cNvPicPr>
            <a:picLocks noChangeAspect="1"/>
          </p:cNvPicPr>
          <p:nvPr/>
        </p:nvPicPr>
        <p:blipFill>
          <a:blip r:embed="rId9"/>
          <a:stretch>
            <a:fillRect/>
          </a:stretch>
        </p:blipFill>
        <p:spPr>
          <a:xfrm>
            <a:off x="196958" y="4817919"/>
            <a:ext cx="1289531" cy="903939"/>
          </a:xfrm>
          <a:prstGeom prst="rect">
            <a:avLst/>
          </a:prstGeom>
        </p:spPr>
      </p:pic>
      <p:pic>
        <p:nvPicPr>
          <p:cNvPr id="25" name="Picture 24" descr="Leo and the Gorgon's Curse (Brownstone ...">
            <a:extLst>
              <a:ext uri="{FF2B5EF4-FFF2-40B4-BE49-F238E27FC236}">
                <a16:creationId xmlns:a16="http://schemas.microsoft.com/office/drawing/2014/main" id="{477005EA-F140-C52E-E0AE-0E1ABE9C76ED}"/>
              </a:ext>
            </a:extLst>
          </p:cNvPr>
          <p:cNvPicPr>
            <a:picLocks noChangeAspect="1"/>
          </p:cNvPicPr>
          <p:nvPr/>
        </p:nvPicPr>
        <p:blipFill>
          <a:blip r:embed="rId10"/>
          <a:stretch>
            <a:fillRect/>
          </a:stretch>
        </p:blipFill>
        <p:spPr>
          <a:xfrm>
            <a:off x="5495862" y="6991729"/>
            <a:ext cx="1030813" cy="1461566"/>
          </a:xfrm>
          <a:prstGeom prst="rect">
            <a:avLst/>
          </a:prstGeom>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FB8B94C468B5745A0D8E09537332EDF" ma:contentTypeVersion="19" ma:contentTypeDescription="Create a new document." ma:contentTypeScope="" ma:versionID="a145ebb1b9420a24c40046a563002c51">
  <xsd:schema xmlns:xsd="http://www.w3.org/2001/XMLSchema" xmlns:xs="http://www.w3.org/2001/XMLSchema" xmlns:p="http://schemas.microsoft.com/office/2006/metadata/properties" xmlns:ns2="471f2257-f6b7-43ec-9168-87d2adea705e" xmlns:ns3="f5f51a6c-5e14-4584-b06b-c5ea81043af6" targetNamespace="http://schemas.microsoft.com/office/2006/metadata/properties" ma:root="true" ma:fieldsID="2cbf7edfcc508fc1d16fe008f5c840b2" ns2:_="" ns3:_="">
    <xsd:import namespace="471f2257-f6b7-43ec-9168-87d2adea705e"/>
    <xsd:import namespace="f5f51a6c-5e14-4584-b06b-c5ea81043af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2:MediaServiceAutoKeyPoints" minOccurs="0"/>
                <xsd:element ref="ns2:MediaServiceKeyPoints" minOccurs="0"/>
                <xsd:element ref="ns2:MediaServiceLocation"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1f2257-f6b7-43ec-9168-87d2adea70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f51a6c-5e14-4584-b06b-c5ea81043af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82a9ed-25d2-4020-a2a8-69f3dccd0c97}" ma:internalName="TaxCatchAll" ma:showField="CatchAllData" ma:web="f5f51a6c-5e14-4584-b06b-c5ea81043a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71f2257-f6b7-43ec-9168-87d2adea705e">
      <Terms xmlns="http://schemas.microsoft.com/office/infopath/2007/PartnerControls"/>
    </lcf76f155ced4ddcb4097134ff3c332f>
    <TaxCatchAll xmlns="f5f51a6c-5e14-4584-b06b-c5ea81043af6" xsi:nil="true"/>
  </documentManagement>
</p:properties>
</file>

<file path=customXml/itemProps1.xml><?xml version="1.0" encoding="utf-8"?>
<ds:datastoreItem xmlns:ds="http://schemas.openxmlformats.org/officeDocument/2006/customXml" ds:itemID="{A10B9D7E-0932-4359-92FB-370C6F27BF9C}">
  <ds:schemaRefs>
    <ds:schemaRef ds:uri="http://schemas.microsoft.com/sharepoint/v3/contenttype/forms"/>
  </ds:schemaRefs>
</ds:datastoreItem>
</file>

<file path=customXml/itemProps2.xml><?xml version="1.0" encoding="utf-8"?>
<ds:datastoreItem xmlns:ds="http://schemas.openxmlformats.org/officeDocument/2006/customXml" ds:itemID="{994FB6E7-03C3-4D41-B36C-A5BBA25BB8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71f2257-f6b7-43ec-9168-87d2adea705e"/>
    <ds:schemaRef ds:uri="f5f51a6c-5e14-4584-b06b-c5ea81043af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BDE23A9-B3F0-4939-8BC9-6B9872910487}">
  <ds:schemaRefs>
    <ds:schemaRef ds:uri="http://schemas.microsoft.com/office/2006/metadata/properties"/>
    <ds:schemaRef ds:uri="http://schemas.microsoft.com/office/infopath/2007/PartnerControls"/>
    <ds:schemaRef ds:uri="471f2257-f6b7-43ec-9168-87d2adea705e"/>
    <ds:schemaRef ds:uri="f5f51a6c-5e14-4584-b06b-c5ea81043af6"/>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A4 Paper (210x297 mm)</PresentationFormat>
  <Paragraphs>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139</cp:revision>
  <dcterms:created xsi:type="dcterms:W3CDTF">2026-04-15T13:10:14Z</dcterms:created>
  <dcterms:modified xsi:type="dcterms:W3CDTF">2026-04-15T13:48:52Z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0x0101004FB8B94C468B5745A0D8E09537332EDF</vt:lpwstr>
  </property>
  <property fmtid="{D5CDD505-2E9C-101B-9397-08002B2CF9AE}" pid="3" name="MediaServiceImageTags">
    <vt:lpwstr/>
  </property>
</Properties>
</file>