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notesMasterIdLst>
    <p:notesMasterId r:id="rId26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6" r:id="rId22"/>
    <p:sldId id="273" r:id="rId23"/>
    <p:sldId id="274" r:id="rId24"/>
    <p:sldId id="275" r:id="rId25"/>
  </p:sldIdLst>
  <p:sldSz cx="18288000" cy="10287000"/>
  <p:notesSz cx="6858000" cy="9144000"/>
  <p:embeddedFontLst>
    <p:embeddedFont>
      <p:font typeface="Helvetica Now Condensed Bold" panose="020B0604020202020204" charset="0"/>
      <p:regular r:id="rId27"/>
    </p:embeddedFont>
    <p:embeddedFont>
      <p:font typeface="Josefin Sans" pitchFamily="2" charset="0"/>
      <p:regular r:id="rId28"/>
      <p:bold r:id="rId29"/>
    </p:embeddedFont>
    <p:embeddedFont>
      <p:font typeface="Josefin Sans Bold" pitchFamily="2" charset="0"/>
      <p:regular r:id="rId30"/>
      <p:boldItalic r:id="rId31"/>
    </p:embeddedFont>
    <p:embeddedFont>
      <p:font typeface="More Sugar" panose="020B0604020202020204" charset="0"/>
      <p:regular r:id="rId3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3BB9FB5-230D-B29A-C89C-8C073A010BF0}" v="68" dt="2025-09-10T15:42:35.265"/>
    <p1510:client id="{F4C296C5-354A-2A36-EF44-06594E186DD2}" v="138" dt="2025-09-10T07:41:23.68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2160"/>
        <p:guide pos="2880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notesMaster" Target="notesMasters/notesMaster1.xml"/><Relationship Id="rId21" Type="http://schemas.openxmlformats.org/officeDocument/2006/relationships/slide" Target="slides/slide17.xml"/><Relationship Id="rId34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presProps" Target="presProps.xml"/><Relationship Id="rId38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3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font" Target="fonts/font6.fntdata"/><Relationship Id="rId37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font" Target="fonts/font2.fntdata"/><Relationship Id="rId36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5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ian Souques" userId="S::ssouques@holbrookprimaryschool.com::f4309d04-7743-4c19-be62-871182704e64" providerId="AD" clId="Web-{F4C296C5-354A-2A36-EF44-06594E186DD2}"/>
    <pc:docChg chg="modSld">
      <pc:chgData name="Sian Souques" userId="S::ssouques@holbrookprimaryschool.com::f4309d04-7743-4c19-be62-871182704e64" providerId="AD" clId="Web-{F4C296C5-354A-2A36-EF44-06594E186DD2}" dt="2025-09-10T07:41:23.689" v="68" actId="1076"/>
      <pc:docMkLst>
        <pc:docMk/>
      </pc:docMkLst>
      <pc:sldChg chg="modSp">
        <pc:chgData name="Sian Souques" userId="S::ssouques@holbrookprimaryschool.com::f4309d04-7743-4c19-be62-871182704e64" providerId="AD" clId="Web-{F4C296C5-354A-2A36-EF44-06594E186DD2}" dt="2025-09-10T07:40:32.155" v="4" actId="20577"/>
        <pc:sldMkLst>
          <pc:docMk/>
          <pc:sldMk cId="0" sldId="266"/>
        </pc:sldMkLst>
        <pc:spChg chg="mod">
          <ac:chgData name="Sian Souques" userId="S::ssouques@holbrookprimaryschool.com::f4309d04-7743-4c19-be62-871182704e64" providerId="AD" clId="Web-{F4C296C5-354A-2A36-EF44-06594E186DD2}" dt="2025-09-10T07:40:32.155" v="4" actId="20577"/>
          <ac:spMkLst>
            <pc:docMk/>
            <pc:sldMk cId="0" sldId="266"/>
            <ac:spMk id="5" creationId="{00000000-0000-0000-0000-000000000000}"/>
          </ac:spMkLst>
        </pc:spChg>
      </pc:sldChg>
      <pc:sldChg chg="modSp">
        <pc:chgData name="Sian Souques" userId="S::ssouques@holbrookprimaryschool.com::f4309d04-7743-4c19-be62-871182704e64" providerId="AD" clId="Web-{F4C296C5-354A-2A36-EF44-06594E186DD2}" dt="2025-09-10T07:40:42.703" v="9" actId="20577"/>
        <pc:sldMkLst>
          <pc:docMk/>
          <pc:sldMk cId="0" sldId="268"/>
        </pc:sldMkLst>
        <pc:spChg chg="mod">
          <ac:chgData name="Sian Souques" userId="S::ssouques@holbrookprimaryschool.com::f4309d04-7743-4c19-be62-871182704e64" providerId="AD" clId="Web-{F4C296C5-354A-2A36-EF44-06594E186DD2}" dt="2025-09-10T07:40:42.703" v="9" actId="20577"/>
          <ac:spMkLst>
            <pc:docMk/>
            <pc:sldMk cId="0" sldId="268"/>
            <ac:spMk id="2" creationId="{00000000-0000-0000-0000-000000000000}"/>
          </ac:spMkLst>
        </pc:spChg>
      </pc:sldChg>
      <pc:sldChg chg="modSp">
        <pc:chgData name="Sian Souques" userId="S::ssouques@holbrookprimaryschool.com::f4309d04-7743-4c19-be62-871182704e64" providerId="AD" clId="Web-{F4C296C5-354A-2A36-EF44-06594E186DD2}" dt="2025-09-10T07:41:00.969" v="30" actId="20577"/>
        <pc:sldMkLst>
          <pc:docMk/>
          <pc:sldMk cId="0" sldId="269"/>
        </pc:sldMkLst>
        <pc:spChg chg="mod">
          <ac:chgData name="Sian Souques" userId="S::ssouques@holbrookprimaryschool.com::f4309d04-7743-4c19-be62-871182704e64" providerId="AD" clId="Web-{F4C296C5-354A-2A36-EF44-06594E186DD2}" dt="2025-09-10T07:41:00.969" v="30" actId="20577"/>
          <ac:spMkLst>
            <pc:docMk/>
            <pc:sldMk cId="0" sldId="269"/>
            <ac:spMk id="2" creationId="{00000000-0000-0000-0000-000000000000}"/>
          </ac:spMkLst>
        </pc:spChg>
      </pc:sldChg>
      <pc:sldChg chg="modSp">
        <pc:chgData name="Sian Souques" userId="S::ssouques@holbrookprimaryschool.com::f4309d04-7743-4c19-be62-871182704e64" providerId="AD" clId="Web-{F4C296C5-354A-2A36-EF44-06594E186DD2}" dt="2025-09-10T07:41:23.689" v="68" actId="1076"/>
        <pc:sldMkLst>
          <pc:docMk/>
          <pc:sldMk cId="0" sldId="271"/>
        </pc:sldMkLst>
        <pc:spChg chg="mod">
          <ac:chgData name="Sian Souques" userId="S::ssouques@holbrookprimaryschool.com::f4309d04-7743-4c19-be62-871182704e64" providerId="AD" clId="Web-{F4C296C5-354A-2A36-EF44-06594E186DD2}" dt="2025-09-10T07:41:23.689" v="68" actId="1076"/>
          <ac:spMkLst>
            <pc:docMk/>
            <pc:sldMk cId="0" sldId="271"/>
            <ac:spMk id="4" creationId="{00000000-0000-0000-0000-000000000000}"/>
          </ac:spMkLst>
        </pc:spChg>
      </pc:sldChg>
    </pc:docChg>
  </pc:docChgLst>
  <pc:docChgLst>
    <pc:chgData name="Jenny Sisson" userId="S::jsisson@holbrookprimaryschool.com::f9aa5d77-f0fc-43d0-b777-80174c34a872" providerId="AD" clId="Web-{939778E6-9466-168C-8E0A-C118E3E284FB}"/>
    <pc:docChg chg="addSld modSld sldOrd">
      <pc:chgData name="Jenny Sisson" userId="S::jsisson@holbrookprimaryschool.com::f9aa5d77-f0fc-43d0-b777-80174c34a872" providerId="AD" clId="Web-{939778E6-9466-168C-8E0A-C118E3E284FB}" dt="2025-09-06T18:10:44.184" v="263"/>
      <pc:docMkLst>
        <pc:docMk/>
      </pc:docMkLst>
      <pc:sldChg chg="addSp delSp modSp">
        <pc:chgData name="Jenny Sisson" userId="S::jsisson@holbrookprimaryschool.com::f9aa5d77-f0fc-43d0-b777-80174c34a872" providerId="AD" clId="Web-{939778E6-9466-168C-8E0A-C118E3E284FB}" dt="2025-09-06T18:03:00.184" v="67" actId="1076"/>
        <pc:sldMkLst>
          <pc:docMk/>
          <pc:sldMk cId="0" sldId="257"/>
        </pc:sldMkLst>
        <pc:spChg chg="mod">
          <ac:chgData name="Jenny Sisson" userId="S::jsisson@holbrookprimaryschool.com::f9aa5d77-f0fc-43d0-b777-80174c34a872" providerId="AD" clId="Web-{939778E6-9466-168C-8E0A-C118E3E284FB}" dt="2025-09-06T18:01:59.509" v="61" actId="1076"/>
          <ac:spMkLst>
            <pc:docMk/>
            <pc:sldMk cId="0" sldId="257"/>
            <ac:spMk id="7" creationId="{00000000-0000-0000-0000-000000000000}"/>
          </ac:spMkLst>
        </pc:spChg>
        <pc:spChg chg="mod">
          <ac:chgData name="Jenny Sisson" userId="S::jsisson@holbrookprimaryschool.com::f9aa5d77-f0fc-43d0-b777-80174c34a872" providerId="AD" clId="Web-{939778E6-9466-168C-8E0A-C118E3E284FB}" dt="2025-09-06T18:02:06.338" v="63" actId="20577"/>
          <ac:spMkLst>
            <pc:docMk/>
            <pc:sldMk cId="0" sldId="257"/>
            <ac:spMk id="8" creationId="{00000000-0000-0000-0000-000000000000}"/>
          </ac:spMkLst>
        </pc:spChg>
        <pc:spChg chg="add mod">
          <ac:chgData name="Jenny Sisson" userId="S::jsisson@holbrookprimaryschool.com::f9aa5d77-f0fc-43d0-b777-80174c34a872" providerId="AD" clId="Web-{939778E6-9466-168C-8E0A-C118E3E284FB}" dt="2025-09-06T18:02:16.713" v="65" actId="1076"/>
          <ac:spMkLst>
            <pc:docMk/>
            <pc:sldMk cId="0" sldId="257"/>
            <ac:spMk id="11" creationId="{FE592FCF-5249-F1DF-3D22-84FC0DD1374E}"/>
          </ac:spMkLst>
        </pc:spChg>
        <pc:spChg chg="add mod">
          <ac:chgData name="Jenny Sisson" userId="S::jsisson@holbrookprimaryschool.com::f9aa5d77-f0fc-43d0-b777-80174c34a872" providerId="AD" clId="Web-{939778E6-9466-168C-8E0A-C118E3E284FB}" dt="2025-09-06T18:03:00.184" v="67" actId="1076"/>
          <ac:spMkLst>
            <pc:docMk/>
            <pc:sldMk cId="0" sldId="257"/>
            <ac:spMk id="13" creationId="{FEF34FF9-2B8C-C40A-678F-DE7B76662CDC}"/>
          </ac:spMkLst>
        </pc:spChg>
      </pc:sldChg>
      <pc:sldChg chg="modSp modNotes">
        <pc:chgData name="Jenny Sisson" userId="S::jsisson@holbrookprimaryschool.com::f9aa5d77-f0fc-43d0-b777-80174c34a872" providerId="AD" clId="Web-{939778E6-9466-168C-8E0A-C118E3E284FB}" dt="2025-09-06T18:04:08.015" v="99"/>
        <pc:sldMkLst>
          <pc:docMk/>
          <pc:sldMk cId="0" sldId="258"/>
        </pc:sldMkLst>
        <pc:spChg chg="mod">
          <ac:chgData name="Jenny Sisson" userId="S::jsisson@holbrookprimaryschool.com::f9aa5d77-f0fc-43d0-b777-80174c34a872" providerId="AD" clId="Web-{939778E6-9466-168C-8E0A-C118E3E284FB}" dt="2025-09-06T18:03:17.747" v="72" actId="20577"/>
          <ac:spMkLst>
            <pc:docMk/>
            <pc:sldMk cId="0" sldId="258"/>
            <ac:spMk id="7" creationId="{00000000-0000-0000-0000-000000000000}"/>
          </ac:spMkLst>
        </pc:spChg>
      </pc:sldChg>
      <pc:sldChg chg="modSp">
        <pc:chgData name="Jenny Sisson" userId="S::jsisson@holbrookprimaryschool.com::f9aa5d77-f0fc-43d0-b777-80174c34a872" providerId="AD" clId="Web-{939778E6-9466-168C-8E0A-C118E3E284FB}" dt="2025-09-06T18:03:41.608" v="76" actId="20577"/>
        <pc:sldMkLst>
          <pc:docMk/>
          <pc:sldMk cId="0" sldId="259"/>
        </pc:sldMkLst>
        <pc:spChg chg="mod">
          <ac:chgData name="Jenny Sisson" userId="S::jsisson@holbrookprimaryschool.com::f9aa5d77-f0fc-43d0-b777-80174c34a872" providerId="AD" clId="Web-{939778E6-9466-168C-8E0A-C118E3E284FB}" dt="2025-09-06T18:03:41.608" v="76" actId="20577"/>
          <ac:spMkLst>
            <pc:docMk/>
            <pc:sldMk cId="0" sldId="259"/>
            <ac:spMk id="5" creationId="{00000000-0000-0000-0000-000000000000}"/>
          </ac:spMkLst>
        </pc:spChg>
      </pc:sldChg>
      <pc:sldChg chg="modNotes">
        <pc:chgData name="Jenny Sisson" userId="S::jsisson@holbrookprimaryschool.com::f9aa5d77-f0fc-43d0-b777-80174c34a872" providerId="AD" clId="Web-{939778E6-9466-168C-8E0A-C118E3E284FB}" dt="2025-09-06T18:06:38.038" v="156"/>
        <pc:sldMkLst>
          <pc:docMk/>
          <pc:sldMk cId="0" sldId="260"/>
        </pc:sldMkLst>
      </pc:sldChg>
      <pc:sldChg chg="modNotes">
        <pc:chgData name="Jenny Sisson" userId="S::jsisson@holbrookprimaryschool.com::f9aa5d77-f0fc-43d0-b777-80174c34a872" providerId="AD" clId="Web-{939778E6-9466-168C-8E0A-C118E3E284FB}" dt="2025-09-06T18:07:01.633" v="179"/>
        <pc:sldMkLst>
          <pc:docMk/>
          <pc:sldMk cId="0" sldId="262"/>
        </pc:sldMkLst>
      </pc:sldChg>
      <pc:sldChg chg="modNotes">
        <pc:chgData name="Jenny Sisson" userId="S::jsisson@holbrookprimaryschool.com::f9aa5d77-f0fc-43d0-b777-80174c34a872" providerId="AD" clId="Web-{939778E6-9466-168C-8E0A-C118E3E284FB}" dt="2025-09-06T18:07:32.743" v="195"/>
        <pc:sldMkLst>
          <pc:docMk/>
          <pc:sldMk cId="0" sldId="265"/>
        </pc:sldMkLst>
      </pc:sldChg>
      <pc:sldChg chg="modSp">
        <pc:chgData name="Jenny Sisson" userId="S::jsisson@holbrookprimaryschool.com::f9aa5d77-f0fc-43d0-b777-80174c34a872" providerId="AD" clId="Web-{939778E6-9466-168C-8E0A-C118E3E284FB}" dt="2025-09-06T18:08:29.431" v="204" actId="14100"/>
        <pc:sldMkLst>
          <pc:docMk/>
          <pc:sldMk cId="0" sldId="266"/>
        </pc:sldMkLst>
        <pc:spChg chg="mod">
          <ac:chgData name="Jenny Sisson" userId="S::jsisson@holbrookprimaryschool.com::f9aa5d77-f0fc-43d0-b777-80174c34a872" providerId="AD" clId="Web-{939778E6-9466-168C-8E0A-C118E3E284FB}" dt="2025-09-06T18:08:29.431" v="204" actId="14100"/>
          <ac:spMkLst>
            <pc:docMk/>
            <pc:sldMk cId="0" sldId="266"/>
            <ac:spMk id="5" creationId="{00000000-0000-0000-0000-000000000000}"/>
          </ac:spMkLst>
        </pc:spChg>
      </pc:sldChg>
      <pc:sldChg chg="modSp">
        <pc:chgData name="Jenny Sisson" userId="S::jsisson@holbrookprimaryschool.com::f9aa5d77-f0fc-43d0-b777-80174c34a872" providerId="AD" clId="Web-{939778E6-9466-168C-8E0A-C118E3E284FB}" dt="2025-09-06T18:08:52.478" v="208" actId="20577"/>
        <pc:sldMkLst>
          <pc:docMk/>
          <pc:sldMk cId="0" sldId="268"/>
        </pc:sldMkLst>
        <pc:spChg chg="mod">
          <ac:chgData name="Jenny Sisson" userId="S::jsisson@holbrookprimaryschool.com::f9aa5d77-f0fc-43d0-b777-80174c34a872" providerId="AD" clId="Web-{939778E6-9466-168C-8E0A-C118E3E284FB}" dt="2025-09-06T18:08:52.478" v="208" actId="20577"/>
          <ac:spMkLst>
            <pc:docMk/>
            <pc:sldMk cId="0" sldId="268"/>
            <ac:spMk id="2" creationId="{00000000-0000-0000-0000-000000000000}"/>
          </ac:spMkLst>
        </pc:spChg>
      </pc:sldChg>
      <pc:sldChg chg="modSp">
        <pc:chgData name="Jenny Sisson" userId="S::jsisson@holbrookprimaryschool.com::f9aa5d77-f0fc-43d0-b777-80174c34a872" providerId="AD" clId="Web-{939778E6-9466-168C-8E0A-C118E3E284FB}" dt="2025-09-06T18:10:34.043" v="262" actId="20577"/>
        <pc:sldMkLst>
          <pc:docMk/>
          <pc:sldMk cId="0" sldId="271"/>
        </pc:sldMkLst>
        <pc:spChg chg="mod">
          <ac:chgData name="Jenny Sisson" userId="S::jsisson@holbrookprimaryschool.com::f9aa5d77-f0fc-43d0-b777-80174c34a872" providerId="AD" clId="Web-{939778E6-9466-168C-8E0A-C118E3E284FB}" dt="2025-09-06T18:10:34.043" v="262" actId="20577"/>
          <ac:spMkLst>
            <pc:docMk/>
            <pc:sldMk cId="0" sldId="271"/>
            <ac:spMk id="4" creationId="{00000000-0000-0000-0000-000000000000}"/>
          </ac:spMkLst>
        </pc:spChg>
      </pc:sldChg>
      <pc:sldChg chg="addSp modSp new ord">
        <pc:chgData name="Jenny Sisson" userId="S::jsisson@holbrookprimaryschool.com::f9aa5d77-f0fc-43d0-b777-80174c34a872" providerId="AD" clId="Web-{939778E6-9466-168C-8E0A-C118E3E284FB}" dt="2025-09-06T18:10:44.184" v="263"/>
        <pc:sldMkLst>
          <pc:docMk/>
          <pc:sldMk cId="4269066367" sldId="276"/>
        </pc:sldMkLst>
      </pc:sldChg>
    </pc:docChg>
  </pc:docChgLst>
  <pc:docChgLst>
    <pc:chgData name="Jenny Sisson" userId="S::jsisson@holbrookprimaryschool.com::f9aa5d77-f0fc-43d0-b777-80174c34a872" providerId="AD" clId="Web-{15F76B6D-9D28-6196-1535-51DCC1E8361B}"/>
    <pc:docChg chg="modSld">
      <pc:chgData name="Jenny Sisson" userId="S::jsisson@holbrookprimaryschool.com::f9aa5d77-f0fc-43d0-b777-80174c34a872" providerId="AD" clId="Web-{15F76B6D-9D28-6196-1535-51DCC1E8361B}" dt="2025-09-07T19:17:46.148" v="29"/>
      <pc:docMkLst>
        <pc:docMk/>
      </pc:docMkLst>
      <pc:sldChg chg="modSp">
        <pc:chgData name="Jenny Sisson" userId="S::jsisson@holbrookprimaryschool.com::f9aa5d77-f0fc-43d0-b777-80174c34a872" providerId="AD" clId="Web-{15F76B6D-9D28-6196-1535-51DCC1E8361B}" dt="2025-09-07T19:14:52.972" v="20" actId="1076"/>
        <pc:sldMkLst>
          <pc:docMk/>
          <pc:sldMk cId="0" sldId="258"/>
        </pc:sldMkLst>
        <pc:spChg chg="mod">
          <ac:chgData name="Jenny Sisson" userId="S::jsisson@holbrookprimaryschool.com::f9aa5d77-f0fc-43d0-b777-80174c34a872" providerId="AD" clId="Web-{15F76B6D-9D28-6196-1535-51DCC1E8361B}" dt="2025-09-07T19:14:52.972" v="20" actId="1076"/>
          <ac:spMkLst>
            <pc:docMk/>
            <pc:sldMk cId="0" sldId="258"/>
            <ac:spMk id="7" creationId="{00000000-0000-0000-0000-000000000000}"/>
          </ac:spMkLst>
        </pc:spChg>
      </pc:sldChg>
      <pc:sldChg chg="addSp delSp modSp mod setBg">
        <pc:chgData name="Jenny Sisson" userId="S::jsisson@holbrookprimaryschool.com::f9aa5d77-f0fc-43d0-b777-80174c34a872" providerId="AD" clId="Web-{15F76B6D-9D28-6196-1535-51DCC1E8361B}" dt="2025-09-07T19:17:46.148" v="29"/>
        <pc:sldMkLst>
          <pc:docMk/>
          <pc:sldMk cId="4269066367" sldId="276"/>
        </pc:sldMkLst>
        <pc:picChg chg="add mod">
          <ac:chgData name="Jenny Sisson" userId="S::jsisson@holbrookprimaryschool.com::f9aa5d77-f0fc-43d0-b777-80174c34a872" providerId="AD" clId="Web-{15F76B6D-9D28-6196-1535-51DCC1E8361B}" dt="2025-09-07T19:16:14.740" v="24" actId="14100"/>
          <ac:picMkLst>
            <pc:docMk/>
            <pc:sldMk cId="4269066367" sldId="276"/>
            <ac:picMk id="3" creationId="{68488EC9-1D21-65D5-6F8D-A0FB862EB6BE}"/>
          </ac:picMkLst>
        </pc:picChg>
        <pc:picChg chg="add mod">
          <ac:chgData name="Jenny Sisson" userId="S::jsisson@holbrookprimaryschool.com::f9aa5d77-f0fc-43d0-b777-80174c34a872" providerId="AD" clId="Web-{15F76B6D-9D28-6196-1535-51DCC1E8361B}" dt="2025-09-07T19:16:39.834" v="27" actId="14100"/>
          <ac:picMkLst>
            <pc:docMk/>
            <pc:sldMk cId="4269066367" sldId="276"/>
            <ac:picMk id="4" creationId="{03F80B3B-E358-B8D6-9EBB-EA47B00C17C4}"/>
          </ac:picMkLst>
        </pc:picChg>
      </pc:sldChg>
    </pc:docChg>
  </pc:docChgLst>
  <pc:docChgLst>
    <pc:chgData name="Emily Latham" userId="S::elatham@holbrookprimaryschool.com::e9a1754c-ed9e-49b3-a7bc-7629f263beba" providerId="AD" clId="Web-{33BB9FB5-230D-B29A-C89C-8C073A010BF0}"/>
    <pc:docChg chg="modSld">
      <pc:chgData name="Emily Latham" userId="S::elatham@holbrookprimaryschool.com::e9a1754c-ed9e-49b3-a7bc-7629f263beba" providerId="AD" clId="Web-{33BB9FB5-230D-B29A-C89C-8C073A010BF0}" dt="2025-09-10T15:42:35.140" v="77"/>
      <pc:docMkLst>
        <pc:docMk/>
      </pc:docMkLst>
      <pc:sldChg chg="modNotes">
        <pc:chgData name="Emily Latham" userId="S::elatham@holbrookprimaryschool.com::e9a1754c-ed9e-49b3-a7bc-7629f263beba" providerId="AD" clId="Web-{33BB9FB5-230D-B29A-C89C-8C073A010BF0}" dt="2025-09-10T15:38:11.925" v="22"/>
        <pc:sldMkLst>
          <pc:docMk/>
          <pc:sldMk cId="0" sldId="256"/>
        </pc:sldMkLst>
      </pc:sldChg>
      <pc:sldChg chg="modSp modNotes">
        <pc:chgData name="Emily Latham" userId="S::elatham@holbrookprimaryschool.com::e9a1754c-ed9e-49b3-a7bc-7629f263beba" providerId="AD" clId="Web-{33BB9FB5-230D-B29A-C89C-8C073A010BF0}" dt="2025-09-10T15:40:40.585" v="52"/>
        <pc:sldMkLst>
          <pc:docMk/>
          <pc:sldMk cId="0" sldId="257"/>
        </pc:sldMkLst>
        <pc:spChg chg="mod">
          <ac:chgData name="Emily Latham" userId="S::elatham@holbrookprimaryschool.com::e9a1754c-ed9e-49b3-a7bc-7629f263beba" providerId="AD" clId="Web-{33BB9FB5-230D-B29A-C89C-8C073A010BF0}" dt="2025-09-10T15:37:45.440" v="21" actId="20577"/>
          <ac:spMkLst>
            <pc:docMk/>
            <pc:sldMk cId="0" sldId="257"/>
            <ac:spMk id="8" creationId="{00000000-0000-0000-0000-000000000000}"/>
          </ac:spMkLst>
        </pc:spChg>
      </pc:sldChg>
      <pc:sldChg chg="modSp modNotes">
        <pc:chgData name="Emily Latham" userId="S::elatham@holbrookprimaryschool.com::e9a1754c-ed9e-49b3-a7bc-7629f263beba" providerId="AD" clId="Web-{33BB9FB5-230D-B29A-C89C-8C073A010BF0}" dt="2025-09-10T15:40:49.336" v="54"/>
        <pc:sldMkLst>
          <pc:docMk/>
          <pc:sldMk cId="0" sldId="258"/>
        </pc:sldMkLst>
        <pc:spChg chg="mod">
          <ac:chgData name="Emily Latham" userId="S::elatham@holbrookprimaryschool.com::e9a1754c-ed9e-49b3-a7bc-7629f263beba" providerId="AD" clId="Web-{33BB9FB5-230D-B29A-C89C-8C073A010BF0}" dt="2025-09-10T15:25:34.576" v="14" actId="20577"/>
          <ac:spMkLst>
            <pc:docMk/>
            <pc:sldMk cId="0" sldId="258"/>
            <ac:spMk id="7" creationId="{00000000-0000-0000-0000-000000000000}"/>
          </ac:spMkLst>
        </pc:spChg>
      </pc:sldChg>
      <pc:sldChg chg="modNotes">
        <pc:chgData name="Emily Latham" userId="S::elatham@holbrookprimaryschool.com::e9a1754c-ed9e-49b3-a7bc-7629f263beba" providerId="AD" clId="Web-{33BB9FB5-230D-B29A-C89C-8C073A010BF0}" dt="2025-09-10T15:40:51.742" v="55"/>
        <pc:sldMkLst>
          <pc:docMk/>
          <pc:sldMk cId="0" sldId="259"/>
        </pc:sldMkLst>
      </pc:sldChg>
      <pc:sldChg chg="modNotes">
        <pc:chgData name="Emily Latham" userId="S::elatham@holbrookprimaryschool.com::e9a1754c-ed9e-49b3-a7bc-7629f263beba" providerId="AD" clId="Web-{33BB9FB5-230D-B29A-C89C-8C073A010BF0}" dt="2025-09-10T15:40:58.884" v="56"/>
        <pc:sldMkLst>
          <pc:docMk/>
          <pc:sldMk cId="0" sldId="260"/>
        </pc:sldMkLst>
      </pc:sldChg>
      <pc:sldChg chg="modSp modNotes">
        <pc:chgData name="Emily Latham" userId="S::elatham@holbrookprimaryschool.com::e9a1754c-ed9e-49b3-a7bc-7629f263beba" providerId="AD" clId="Web-{33BB9FB5-230D-B29A-C89C-8C073A010BF0}" dt="2025-09-10T15:38:40.988" v="30"/>
        <pc:sldMkLst>
          <pc:docMk/>
          <pc:sldMk cId="0" sldId="261"/>
        </pc:sldMkLst>
        <pc:spChg chg="mod">
          <ac:chgData name="Emily Latham" userId="S::elatham@holbrookprimaryschool.com::e9a1754c-ed9e-49b3-a7bc-7629f263beba" providerId="AD" clId="Web-{33BB9FB5-230D-B29A-C89C-8C073A010BF0}" dt="2025-09-10T15:26:24.548" v="19" actId="20577"/>
          <ac:spMkLst>
            <pc:docMk/>
            <pc:sldMk cId="0" sldId="261"/>
            <ac:spMk id="6" creationId="{00000000-0000-0000-0000-000000000000}"/>
          </ac:spMkLst>
        </pc:spChg>
      </pc:sldChg>
      <pc:sldChg chg="modNotes">
        <pc:chgData name="Emily Latham" userId="S::elatham@holbrookprimaryschool.com::e9a1754c-ed9e-49b3-a7bc-7629f263beba" providerId="AD" clId="Web-{33BB9FB5-230D-B29A-C89C-8C073A010BF0}" dt="2025-09-10T15:38:51.129" v="34"/>
        <pc:sldMkLst>
          <pc:docMk/>
          <pc:sldMk cId="0" sldId="262"/>
        </pc:sldMkLst>
      </pc:sldChg>
      <pc:sldChg chg="modNotes">
        <pc:chgData name="Emily Latham" userId="S::elatham@holbrookprimaryschool.com::e9a1754c-ed9e-49b3-a7bc-7629f263beba" providerId="AD" clId="Web-{33BB9FB5-230D-B29A-C89C-8C073A010BF0}" dt="2025-09-10T15:41:32.011" v="59"/>
        <pc:sldMkLst>
          <pc:docMk/>
          <pc:sldMk cId="0" sldId="263"/>
        </pc:sldMkLst>
      </pc:sldChg>
      <pc:sldChg chg="modNotes">
        <pc:chgData name="Emily Latham" userId="S::elatham@holbrookprimaryschool.com::e9a1754c-ed9e-49b3-a7bc-7629f263beba" providerId="AD" clId="Web-{33BB9FB5-230D-B29A-C89C-8C073A010BF0}" dt="2025-09-10T15:41:34.558" v="63"/>
        <pc:sldMkLst>
          <pc:docMk/>
          <pc:sldMk cId="0" sldId="264"/>
        </pc:sldMkLst>
      </pc:sldChg>
      <pc:sldChg chg="modNotes">
        <pc:chgData name="Emily Latham" userId="S::elatham@holbrookprimaryschool.com::e9a1754c-ed9e-49b3-a7bc-7629f263beba" providerId="AD" clId="Web-{33BB9FB5-230D-B29A-C89C-8C073A010BF0}" dt="2025-09-10T15:41:37.152" v="66"/>
        <pc:sldMkLst>
          <pc:docMk/>
          <pc:sldMk cId="0" sldId="265"/>
        </pc:sldMkLst>
      </pc:sldChg>
      <pc:sldChg chg="modNotes">
        <pc:chgData name="Emily Latham" userId="S::elatham@holbrookprimaryschool.com::e9a1754c-ed9e-49b3-a7bc-7629f263beba" providerId="AD" clId="Web-{33BB9FB5-230D-B29A-C89C-8C073A010BF0}" dt="2025-09-10T15:41:42.043" v="67"/>
        <pc:sldMkLst>
          <pc:docMk/>
          <pc:sldMk cId="0" sldId="266"/>
        </pc:sldMkLst>
      </pc:sldChg>
      <pc:sldChg chg="modNotes">
        <pc:chgData name="Emily Latham" userId="S::elatham@holbrookprimaryschool.com::e9a1754c-ed9e-49b3-a7bc-7629f263beba" providerId="AD" clId="Web-{33BB9FB5-230D-B29A-C89C-8C073A010BF0}" dt="2025-09-10T15:41:46.278" v="69"/>
        <pc:sldMkLst>
          <pc:docMk/>
          <pc:sldMk cId="0" sldId="267"/>
        </pc:sldMkLst>
      </pc:sldChg>
      <pc:sldChg chg="modNotes">
        <pc:chgData name="Emily Latham" userId="S::elatham@holbrookprimaryschool.com::e9a1754c-ed9e-49b3-a7bc-7629f263beba" providerId="AD" clId="Web-{33BB9FB5-230D-B29A-C89C-8C073A010BF0}" dt="2025-09-10T15:41:52.575" v="73"/>
        <pc:sldMkLst>
          <pc:docMk/>
          <pc:sldMk cId="0" sldId="268"/>
        </pc:sldMkLst>
      </pc:sldChg>
      <pc:sldChg chg="modNotes">
        <pc:chgData name="Emily Latham" userId="S::elatham@holbrookprimaryschool.com::e9a1754c-ed9e-49b3-a7bc-7629f263beba" providerId="AD" clId="Web-{33BB9FB5-230D-B29A-C89C-8C073A010BF0}" dt="2025-09-10T15:42:35.140" v="77"/>
        <pc:sldMkLst>
          <pc:docMk/>
          <pc:sldMk cId="0" sldId="269"/>
        </pc:sldMkLst>
      </pc:sldChg>
      <pc:sldChg chg="modNotes">
        <pc:chgData name="Emily Latham" userId="S::elatham@holbrookprimaryschool.com::e9a1754c-ed9e-49b3-a7bc-7629f263beba" providerId="AD" clId="Web-{33BB9FB5-230D-B29A-C89C-8C073A010BF0}" dt="2025-09-10T15:39:51.725" v="43"/>
        <pc:sldMkLst>
          <pc:docMk/>
          <pc:sldMk cId="0" sldId="270"/>
        </pc:sldMkLst>
      </pc:sldChg>
      <pc:sldChg chg="modNotes">
        <pc:chgData name="Emily Latham" userId="S::elatham@holbrookprimaryschool.com::e9a1754c-ed9e-49b3-a7bc-7629f263beba" providerId="AD" clId="Web-{33BB9FB5-230D-B29A-C89C-8C073A010BF0}" dt="2025-09-10T15:39:40.443" v="41"/>
        <pc:sldMkLst>
          <pc:docMk/>
          <pc:sldMk cId="0" sldId="271"/>
        </pc:sldMkLst>
      </pc:sldChg>
      <pc:sldChg chg="modNotes">
        <pc:chgData name="Emily Latham" userId="S::elatham@holbrookprimaryschool.com::e9a1754c-ed9e-49b3-a7bc-7629f263beba" providerId="AD" clId="Web-{33BB9FB5-230D-B29A-C89C-8C073A010BF0}" dt="2025-09-10T15:39:03.036" v="35"/>
        <pc:sldMkLst>
          <pc:docMk/>
          <pc:sldMk cId="0" sldId="272"/>
        </pc:sldMkLst>
      </pc:sldChg>
      <pc:sldChg chg="modNotes">
        <pc:chgData name="Emily Latham" userId="S::elatham@holbrookprimaryschool.com::e9a1754c-ed9e-49b3-a7bc-7629f263beba" providerId="AD" clId="Web-{33BB9FB5-230D-B29A-C89C-8C073A010BF0}" dt="2025-09-10T15:39:24.615" v="39"/>
        <pc:sldMkLst>
          <pc:docMk/>
          <pc:sldMk cId="0" sldId="275"/>
        </pc:sldMkLst>
      </pc:sldChg>
      <pc:sldChg chg="modNotes">
        <pc:chgData name="Emily Latham" userId="S::elatham@holbrookprimaryschool.com::e9a1754c-ed9e-49b3-a7bc-7629f263beba" providerId="AD" clId="Web-{33BB9FB5-230D-B29A-C89C-8C073A010BF0}" dt="2025-09-10T15:39:07.614" v="37"/>
        <pc:sldMkLst>
          <pc:docMk/>
          <pc:sldMk cId="4269066367" sldId="276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E8C23A-3821-4008-B60B-109BB5DCE627}" type="datetimeFigureOut">
              <a:t>9/10/2025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DA0C6A-8F91-40B8-B84D-D397AF395026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4874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ea typeface="Calibri"/>
                <a:cs typeface="Calibri"/>
              </a:rPr>
              <a:t>CF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DA0C6A-8F91-40B8-B84D-D397AF395026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16793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ea typeface="Calibri"/>
                <a:cs typeface="Calibri"/>
              </a:rPr>
              <a:t>CF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DA0C6A-8F91-40B8-B84D-D397AF395026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85590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ea typeface="Calibri"/>
                <a:cs typeface="Calibri"/>
              </a:rPr>
              <a:t>CF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DA0C6A-8F91-40B8-B84D-D397AF395026}" type="slidenum"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92190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ea typeface="Calibri"/>
                <a:cs typeface="Calibri"/>
              </a:rPr>
              <a:t>CF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DA0C6A-8F91-40B8-B84D-D397AF395026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5061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ea typeface="Calibri"/>
                <a:cs typeface="Calibri"/>
              </a:rPr>
              <a:t>SS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DA0C6A-8F91-40B8-B84D-D397AF395026}" type="slidenum"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00236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ea typeface="Calibri"/>
                <a:cs typeface="Calibri"/>
              </a:rPr>
              <a:t>SS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DA0C6A-8F91-40B8-B84D-D397AF395026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81566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ea typeface="Calibri"/>
                <a:cs typeface="Calibri"/>
              </a:rPr>
              <a:t>Let's hope we do this again!!</a:t>
            </a:r>
          </a:p>
          <a:p>
            <a:r>
              <a:rPr lang="en-US" dirty="0">
                <a:ea typeface="Calibri"/>
                <a:cs typeface="Calibri"/>
              </a:rPr>
              <a:t>SS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DA0C6A-8F91-40B8-B84D-D397AF395026}" type="slidenum"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62550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ea typeface="Calibri"/>
                <a:cs typeface="Calibri"/>
              </a:rPr>
              <a:t>SS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DA0C6A-8F91-40B8-B84D-D397AF395026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76953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ea typeface="Calibri"/>
                <a:cs typeface="Calibri"/>
              </a:rPr>
              <a:t>SS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DA0C6A-8F91-40B8-B84D-D397AF395026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9274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ea typeface="Calibri"/>
                <a:cs typeface="Calibri"/>
              </a:rPr>
              <a:t>Are we continuing spelling shed? </a:t>
            </a:r>
          </a:p>
          <a:p>
            <a:r>
              <a:rPr lang="en-US" dirty="0">
                <a:ea typeface="Calibri"/>
                <a:cs typeface="Calibri"/>
              </a:rPr>
              <a:t>EL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DA0C6A-8F91-40B8-B84D-D397AF395026}" type="slidenum"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638771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ea typeface="Calibri"/>
                <a:cs typeface="Calibri"/>
              </a:rPr>
              <a:t>EL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DA0C6A-8F91-40B8-B84D-D397AF395026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96380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ea typeface="Calibri"/>
                <a:cs typeface="Calibri"/>
              </a:rPr>
              <a:t>EL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DA0C6A-8F91-40B8-B84D-D397AF395026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35915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ea typeface="Calibri"/>
                <a:cs typeface="Calibri"/>
              </a:rPr>
              <a:t>EL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DA0C6A-8F91-40B8-B84D-D397AF395026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8179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ea typeface="Calibri"/>
                <a:cs typeface="Calibri"/>
              </a:rPr>
              <a:t>EL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DA0C6A-8F91-40B8-B84D-D397AF395026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447257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ea typeface="Calibri"/>
                <a:cs typeface="Calibri"/>
              </a:rPr>
              <a:t>JS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DA0C6A-8F91-40B8-B84D-D397AF395026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608292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ea typeface="Calibri"/>
                <a:cs typeface="Calibri"/>
              </a:rPr>
              <a:t>JS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DA0C6A-8F91-40B8-B84D-D397AF395026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27162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ea typeface="Calibri"/>
                <a:cs typeface="Calibri"/>
              </a:rPr>
              <a:t>JS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DA0C6A-8F91-40B8-B84D-D397AF395026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887131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ea typeface="Calibri"/>
                <a:cs typeface="Calibri"/>
              </a:rPr>
              <a:t>JS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DA0C6A-8F91-40B8-B84D-D397AF395026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28216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DA0C6A-8F91-40B8-B84D-D397AF395026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710748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DA0C6A-8F91-40B8-B84D-D397AF395026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62353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DA0C6A-8F91-40B8-B84D-D397AF395026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51975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svg"/><Relationship Id="rId11" Type="http://schemas.openxmlformats.org/officeDocument/2006/relationships/image" Target="../media/image2.png"/><Relationship Id="rId5" Type="http://schemas.openxmlformats.org/officeDocument/2006/relationships/image" Target="../media/image11.png"/><Relationship Id="rId10" Type="http://schemas.openxmlformats.org/officeDocument/2006/relationships/image" Target="../media/image1.png"/><Relationship Id="rId4" Type="http://schemas.openxmlformats.org/officeDocument/2006/relationships/image" Target="../media/image10.svg"/><Relationship Id="rId9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16.png"/><Relationship Id="rId7" Type="http://schemas.openxmlformats.org/officeDocument/2006/relationships/image" Target="../media/image19.sv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.png"/><Relationship Id="rId4" Type="http://schemas.openxmlformats.org/officeDocument/2006/relationships/image" Target="../media/image17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sv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svg"/><Relationship Id="rId9" Type="http://schemas.openxmlformats.org/officeDocument/2006/relationships/image" Target="../media/image2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sv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12" Type="http://schemas.openxmlformats.org/officeDocument/2006/relationships/image" Target="../media/image36.sv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svg"/><Relationship Id="rId11" Type="http://schemas.openxmlformats.org/officeDocument/2006/relationships/image" Target="../media/image35.png"/><Relationship Id="rId5" Type="http://schemas.openxmlformats.org/officeDocument/2006/relationships/image" Target="../media/image29.png"/><Relationship Id="rId10" Type="http://schemas.openxmlformats.org/officeDocument/2006/relationships/image" Target="../media/image34.svg"/><Relationship Id="rId4" Type="http://schemas.openxmlformats.org/officeDocument/2006/relationships/image" Target="../media/image28.svg"/><Relationship Id="rId9" Type="http://schemas.openxmlformats.org/officeDocument/2006/relationships/image" Target="../media/image3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svg"/><Relationship Id="rId5" Type="http://schemas.openxmlformats.org/officeDocument/2006/relationships/image" Target="../media/image39.png"/><Relationship Id="rId4" Type="http://schemas.openxmlformats.org/officeDocument/2006/relationships/image" Target="../media/image38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sv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7" Type="http://schemas.openxmlformats.org/officeDocument/2006/relationships/image" Target="../media/image7.sv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6.png"/><Relationship Id="rId4" Type="http://schemas.openxmlformats.org/officeDocument/2006/relationships/image" Target="../media/image55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svg"/><Relationship Id="rId5" Type="http://schemas.openxmlformats.org/officeDocument/2006/relationships/image" Target="../media/image24.png"/><Relationship Id="rId4" Type="http://schemas.openxmlformats.org/officeDocument/2006/relationships/image" Target="../media/image61.sv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svg"/><Relationship Id="rId3" Type="http://schemas.openxmlformats.org/officeDocument/2006/relationships/image" Target="../media/image62.png"/><Relationship Id="rId7" Type="http://schemas.openxmlformats.org/officeDocument/2006/relationships/image" Target="../media/image6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svg"/><Relationship Id="rId5" Type="http://schemas.openxmlformats.org/officeDocument/2006/relationships/image" Target="../media/image64.png"/><Relationship Id="rId10" Type="http://schemas.openxmlformats.org/officeDocument/2006/relationships/image" Target="../media/image69.svg"/><Relationship Id="rId4" Type="http://schemas.openxmlformats.org/officeDocument/2006/relationships/image" Target="../media/image63.svg"/><Relationship Id="rId9" Type="http://schemas.openxmlformats.org/officeDocument/2006/relationships/image" Target="../media/image6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3.svg"/><Relationship Id="rId5" Type="http://schemas.openxmlformats.org/officeDocument/2006/relationships/image" Target="../media/image72.png"/><Relationship Id="rId4" Type="http://schemas.openxmlformats.org/officeDocument/2006/relationships/image" Target="../media/image71.sv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7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svg"/><Relationship Id="rId13" Type="http://schemas.openxmlformats.org/officeDocument/2006/relationships/hyperlink" Target="mailto:woodpeckers@holbrookprimaryschool.com" TargetMode="External"/><Relationship Id="rId18" Type="http://schemas.openxmlformats.org/officeDocument/2006/relationships/image" Target="../media/image88.png"/><Relationship Id="rId3" Type="http://schemas.openxmlformats.org/officeDocument/2006/relationships/image" Target="../media/image78.png"/><Relationship Id="rId7" Type="http://schemas.openxmlformats.org/officeDocument/2006/relationships/image" Target="../media/image80.png"/><Relationship Id="rId12" Type="http://schemas.openxmlformats.org/officeDocument/2006/relationships/hyperlink" Target="mailto:4N@holbrookprimaryschool.com" TargetMode="External"/><Relationship Id="rId17" Type="http://schemas.openxmlformats.org/officeDocument/2006/relationships/image" Target="../media/image87.svg"/><Relationship Id="rId2" Type="http://schemas.openxmlformats.org/officeDocument/2006/relationships/notesSlide" Target="../notesSlides/notesSlide19.xml"/><Relationship Id="rId16" Type="http://schemas.openxmlformats.org/officeDocument/2006/relationships/image" Target="../media/image8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svg"/><Relationship Id="rId11" Type="http://schemas.openxmlformats.org/officeDocument/2006/relationships/hyperlink" Target="mailto:Office@holbrookprimaryschool.com" TargetMode="External"/><Relationship Id="rId5" Type="http://schemas.openxmlformats.org/officeDocument/2006/relationships/image" Target="../media/image11.png"/><Relationship Id="rId15" Type="http://schemas.openxmlformats.org/officeDocument/2006/relationships/image" Target="../media/image85.svg"/><Relationship Id="rId10" Type="http://schemas.openxmlformats.org/officeDocument/2006/relationships/image" Target="../media/image83.svg"/><Relationship Id="rId19" Type="http://schemas.openxmlformats.org/officeDocument/2006/relationships/image" Target="../media/image89.svg"/><Relationship Id="rId4" Type="http://schemas.openxmlformats.org/officeDocument/2006/relationships/image" Target="../media/image79.svg"/><Relationship Id="rId9" Type="http://schemas.openxmlformats.org/officeDocument/2006/relationships/image" Target="../media/image82.png"/><Relationship Id="rId14" Type="http://schemas.openxmlformats.org/officeDocument/2006/relationships/image" Target="../media/image84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svg"/><Relationship Id="rId3" Type="http://schemas.openxmlformats.org/officeDocument/2006/relationships/image" Target="../media/image9.png"/><Relationship Id="rId7" Type="http://schemas.openxmlformats.org/officeDocument/2006/relationships/image" Target="../media/image9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10" Type="http://schemas.openxmlformats.org/officeDocument/2006/relationships/image" Target="../media/image93.svg"/><Relationship Id="rId4" Type="http://schemas.openxmlformats.org/officeDocument/2006/relationships/image" Target="../media/image10.svg"/><Relationship Id="rId9" Type="http://schemas.openxmlformats.org/officeDocument/2006/relationships/image" Target="../media/image9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5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723442">
            <a:off x="61096" y="257685"/>
            <a:ext cx="2749567" cy="2673953"/>
          </a:xfrm>
          <a:custGeom>
            <a:avLst/>
            <a:gdLst/>
            <a:ahLst/>
            <a:cxnLst/>
            <a:rect l="l" t="t" r="r" b="b"/>
            <a:pathLst>
              <a:path w="2749567" h="2673953">
                <a:moveTo>
                  <a:pt x="0" y="0"/>
                </a:moveTo>
                <a:lnTo>
                  <a:pt x="2749566" y="0"/>
                </a:lnTo>
                <a:lnTo>
                  <a:pt x="2749566" y="2673953"/>
                </a:lnTo>
                <a:lnTo>
                  <a:pt x="0" y="267395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5368208" y="276442"/>
            <a:ext cx="2859154" cy="2722412"/>
          </a:xfrm>
          <a:custGeom>
            <a:avLst/>
            <a:gdLst/>
            <a:ahLst/>
            <a:cxnLst/>
            <a:rect l="l" t="t" r="r" b="b"/>
            <a:pathLst>
              <a:path w="2859154" h="2722412">
                <a:moveTo>
                  <a:pt x="0" y="0"/>
                </a:moveTo>
                <a:lnTo>
                  <a:pt x="2859154" y="0"/>
                </a:lnTo>
                <a:lnTo>
                  <a:pt x="2859154" y="2722411"/>
                </a:lnTo>
                <a:lnTo>
                  <a:pt x="0" y="272241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76000"/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flipH="1">
            <a:off x="530679" y="7333734"/>
            <a:ext cx="4651889" cy="2616688"/>
          </a:xfrm>
          <a:custGeom>
            <a:avLst/>
            <a:gdLst/>
            <a:ahLst/>
            <a:cxnLst/>
            <a:rect l="l" t="t" r="r" b="b"/>
            <a:pathLst>
              <a:path w="4651889" h="2616688">
                <a:moveTo>
                  <a:pt x="4651889" y="0"/>
                </a:moveTo>
                <a:lnTo>
                  <a:pt x="0" y="0"/>
                </a:lnTo>
                <a:lnTo>
                  <a:pt x="0" y="2616688"/>
                </a:lnTo>
                <a:lnTo>
                  <a:pt x="4651889" y="2616688"/>
                </a:lnTo>
                <a:lnTo>
                  <a:pt x="4651889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028700" y="-228345"/>
            <a:ext cx="11429625" cy="8416361"/>
          </a:xfrm>
          <a:custGeom>
            <a:avLst/>
            <a:gdLst/>
            <a:ahLst/>
            <a:cxnLst/>
            <a:rect l="l" t="t" r="r" b="b"/>
            <a:pathLst>
              <a:path w="11429625" h="8416361">
                <a:moveTo>
                  <a:pt x="0" y="0"/>
                </a:moveTo>
                <a:lnTo>
                  <a:pt x="11429625" y="0"/>
                </a:lnTo>
                <a:lnTo>
                  <a:pt x="11429625" y="8416361"/>
                </a:lnTo>
                <a:lnTo>
                  <a:pt x="0" y="841636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4245616" y="2033925"/>
            <a:ext cx="11429625" cy="8416361"/>
          </a:xfrm>
          <a:custGeom>
            <a:avLst/>
            <a:gdLst/>
            <a:ahLst/>
            <a:cxnLst/>
            <a:rect l="l" t="t" r="r" b="b"/>
            <a:pathLst>
              <a:path w="11429625" h="8416361">
                <a:moveTo>
                  <a:pt x="0" y="0"/>
                </a:moveTo>
                <a:lnTo>
                  <a:pt x="11429625" y="0"/>
                </a:lnTo>
                <a:lnTo>
                  <a:pt x="11429625" y="8416361"/>
                </a:lnTo>
                <a:lnTo>
                  <a:pt x="0" y="8416361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-10389830">
            <a:off x="12312730" y="4582332"/>
            <a:ext cx="6388240" cy="6005165"/>
          </a:xfrm>
          <a:custGeom>
            <a:avLst/>
            <a:gdLst/>
            <a:ahLst/>
            <a:cxnLst/>
            <a:rect l="l" t="t" r="r" b="b"/>
            <a:pathLst>
              <a:path w="6388240" h="6005165">
                <a:moveTo>
                  <a:pt x="0" y="0"/>
                </a:moveTo>
                <a:lnTo>
                  <a:pt x="6388240" y="0"/>
                </a:lnTo>
                <a:lnTo>
                  <a:pt x="6388240" y="6005165"/>
                </a:lnTo>
                <a:lnTo>
                  <a:pt x="0" y="6005165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-5201" r="-5201"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182635" y="2741678"/>
            <a:ext cx="18447308" cy="45370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8199"/>
              </a:lnSpc>
              <a:spcBef>
                <a:spcPct val="0"/>
              </a:spcBef>
            </a:pPr>
            <a:r>
              <a:rPr lang="en-US" sz="12999">
                <a:solidFill>
                  <a:srgbClr val="545454"/>
                </a:solidFill>
                <a:latin typeface="More Sugar"/>
                <a:ea typeface="More Sugar"/>
                <a:cs typeface="More Sugar"/>
                <a:sym typeface="More Sugar"/>
              </a:rPr>
              <a:t>Welcome to the Year 4 information meeting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DE1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5566172" y="-2271272"/>
            <a:ext cx="7155656" cy="5870417"/>
          </a:xfrm>
          <a:custGeom>
            <a:avLst/>
            <a:gdLst/>
            <a:ahLst/>
            <a:cxnLst/>
            <a:rect l="l" t="t" r="r" b="b"/>
            <a:pathLst>
              <a:path w="7155656" h="5870417">
                <a:moveTo>
                  <a:pt x="0" y="0"/>
                </a:moveTo>
                <a:lnTo>
                  <a:pt x="7155656" y="0"/>
                </a:lnTo>
                <a:lnTo>
                  <a:pt x="7155656" y="5870417"/>
                </a:lnTo>
                <a:lnTo>
                  <a:pt x="0" y="587041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6318157" y="219062"/>
            <a:ext cx="5651686" cy="31527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599"/>
              </a:lnSpc>
              <a:spcBef>
                <a:spcPct val="0"/>
              </a:spcBef>
            </a:pPr>
            <a:r>
              <a:rPr lang="en-US" sz="9000">
                <a:solidFill>
                  <a:srgbClr val="EC9A00"/>
                </a:solidFill>
                <a:latin typeface="More Sugar"/>
                <a:ea typeface="More Sugar"/>
                <a:cs typeface="More Sugar"/>
                <a:sym typeface="More Sugar"/>
              </a:rPr>
              <a:t>Year 4 Teachers</a:t>
            </a:r>
          </a:p>
        </p:txBody>
      </p:sp>
      <p:sp>
        <p:nvSpPr>
          <p:cNvPr id="4" name="Freeform 4"/>
          <p:cNvSpPr/>
          <p:nvPr/>
        </p:nvSpPr>
        <p:spPr>
          <a:xfrm>
            <a:off x="4747443" y="400037"/>
            <a:ext cx="2191510" cy="527798"/>
          </a:xfrm>
          <a:custGeom>
            <a:avLst/>
            <a:gdLst/>
            <a:ahLst/>
            <a:cxnLst/>
            <a:rect l="l" t="t" r="r" b="b"/>
            <a:pathLst>
              <a:path w="2191510" h="527798">
                <a:moveTo>
                  <a:pt x="0" y="0"/>
                </a:moveTo>
                <a:lnTo>
                  <a:pt x="2191510" y="0"/>
                </a:lnTo>
                <a:lnTo>
                  <a:pt x="2191510" y="527799"/>
                </a:lnTo>
                <a:lnTo>
                  <a:pt x="0" y="52779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-3994766" y="1423371"/>
            <a:ext cx="12310595" cy="8863629"/>
          </a:xfrm>
          <a:custGeom>
            <a:avLst/>
            <a:gdLst/>
            <a:ahLst/>
            <a:cxnLst/>
            <a:rect l="l" t="t" r="r" b="b"/>
            <a:pathLst>
              <a:path w="12310595" h="8863629">
                <a:moveTo>
                  <a:pt x="0" y="0"/>
                </a:moveTo>
                <a:lnTo>
                  <a:pt x="12310595" y="0"/>
                </a:lnTo>
                <a:lnTo>
                  <a:pt x="12310595" y="8863629"/>
                </a:lnTo>
                <a:lnTo>
                  <a:pt x="0" y="886362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9982375">
            <a:off x="12448915" y="1239347"/>
            <a:ext cx="9862008" cy="8407331"/>
          </a:xfrm>
          <a:custGeom>
            <a:avLst/>
            <a:gdLst/>
            <a:ahLst/>
            <a:cxnLst/>
            <a:rect l="l" t="t" r="r" b="b"/>
            <a:pathLst>
              <a:path w="9862008" h="8407331">
                <a:moveTo>
                  <a:pt x="0" y="0"/>
                </a:moveTo>
                <a:lnTo>
                  <a:pt x="9862008" y="0"/>
                </a:lnTo>
                <a:lnTo>
                  <a:pt x="9862008" y="8407332"/>
                </a:lnTo>
                <a:lnTo>
                  <a:pt x="0" y="8407332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r="-121"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2162072" y="4055628"/>
            <a:ext cx="4212688" cy="50590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99"/>
              </a:lnSpc>
            </a:pPr>
            <a:r>
              <a:rPr lang="en-US" sz="5550" b="1" u="sng">
                <a:solidFill>
                  <a:srgbClr val="004AAD"/>
                </a:solidFill>
                <a:latin typeface="Josefin Sans Bold"/>
                <a:ea typeface="Josefin Sans Bold"/>
                <a:cs typeface="Josefin Sans Bold"/>
                <a:sym typeface="Josefin Sans Bold"/>
              </a:rPr>
              <a:t>Kingfisher Class</a:t>
            </a:r>
          </a:p>
          <a:p>
            <a:pPr algn="ctr">
              <a:lnSpc>
                <a:spcPts val="5599"/>
              </a:lnSpc>
            </a:pPr>
            <a:endParaRPr lang="en-US" sz="5550" b="1">
              <a:solidFill>
                <a:srgbClr val="004AAD"/>
              </a:solidFill>
              <a:latin typeface="Josefin Sans Bold"/>
            </a:endParaRPr>
          </a:p>
          <a:p>
            <a:pPr algn="ctr">
              <a:lnSpc>
                <a:spcPts val="5599"/>
              </a:lnSpc>
            </a:pPr>
            <a:r>
              <a:rPr lang="en-US" sz="5500" b="1" err="1">
                <a:solidFill>
                  <a:srgbClr val="004AAD"/>
                </a:solidFill>
                <a:latin typeface="Josefin Sans Bold"/>
              </a:rPr>
              <a:t>Mrs</a:t>
            </a:r>
            <a:r>
              <a:rPr lang="en-US" sz="5500" b="1">
                <a:solidFill>
                  <a:srgbClr val="004AAD"/>
                </a:solidFill>
                <a:latin typeface="Josefin Sans Bold"/>
              </a:rPr>
              <a:t> Latham</a:t>
            </a:r>
          </a:p>
          <a:p>
            <a:pPr algn="ctr">
              <a:lnSpc>
                <a:spcPts val="5599"/>
              </a:lnSpc>
            </a:pPr>
            <a:endParaRPr lang="en-US"/>
          </a:p>
          <a:p>
            <a:pPr algn="ctr">
              <a:lnSpc>
                <a:spcPts val="5599"/>
              </a:lnSpc>
            </a:pPr>
            <a:r>
              <a:rPr lang="en-US" sz="5500" b="1">
                <a:solidFill>
                  <a:srgbClr val="004AAD"/>
                </a:solidFill>
                <a:latin typeface="Josefin Sans Bold"/>
              </a:rPr>
              <a:t>Miss Sisson</a:t>
            </a:r>
            <a:endParaRPr lang="en-US"/>
          </a:p>
          <a:p>
            <a:pPr algn="ctr">
              <a:lnSpc>
                <a:spcPts val="5599"/>
              </a:lnSpc>
            </a:pPr>
            <a:endParaRPr lang="en-US" sz="5500" b="1">
              <a:solidFill>
                <a:srgbClr val="004AAD"/>
              </a:solidFill>
              <a:latin typeface="Josefin Sans Bold"/>
              <a:ea typeface="Calibri"/>
              <a:cs typeface="Calibri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11603702" y="4055628"/>
            <a:ext cx="4936531" cy="43428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92"/>
              </a:lnSpc>
            </a:pPr>
            <a:r>
              <a:rPr lang="en-US" sz="5550" b="1" u="sng" dirty="0">
                <a:solidFill>
                  <a:srgbClr val="004AAD"/>
                </a:solidFill>
                <a:latin typeface="Josefin Sans Bold"/>
                <a:ea typeface="Josefin Sans Bold"/>
                <a:cs typeface="Josefin Sans Bold"/>
                <a:sym typeface="Josefin Sans Bold"/>
              </a:rPr>
              <a:t>Woodpecker Class</a:t>
            </a:r>
            <a:r>
              <a:rPr lang="en-US" sz="5550" b="1" dirty="0">
                <a:solidFill>
                  <a:srgbClr val="004AAD"/>
                </a:solidFill>
                <a:latin typeface="Josefin Sans Bold"/>
                <a:ea typeface="Josefin Sans Bold"/>
                <a:cs typeface="Josefin Sans Bold"/>
                <a:sym typeface="Josefin Sans Bold"/>
              </a:rPr>
              <a:t> </a:t>
            </a:r>
            <a:endParaRPr lang="en-US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  <a:p>
            <a:pPr algn="ctr">
              <a:lnSpc>
                <a:spcPts val="5592"/>
              </a:lnSpc>
            </a:pPr>
            <a:endParaRPr lang="en-US" sz="5550" b="1">
              <a:solidFill>
                <a:srgbClr val="004AAD"/>
              </a:solidFill>
              <a:latin typeface="Josefin Sans Bold"/>
            </a:endParaRPr>
          </a:p>
          <a:p>
            <a:pPr algn="ctr">
              <a:lnSpc>
                <a:spcPts val="5592"/>
              </a:lnSpc>
            </a:pPr>
            <a:r>
              <a:rPr lang="en-US" sz="5550" b="1" dirty="0" err="1">
                <a:solidFill>
                  <a:srgbClr val="004AAD"/>
                </a:solidFill>
                <a:latin typeface="Josefin Sans Bold"/>
              </a:rPr>
              <a:t>Mrs</a:t>
            </a:r>
            <a:r>
              <a:rPr lang="en-US" sz="5550" b="1" dirty="0">
                <a:solidFill>
                  <a:srgbClr val="004AAD"/>
                </a:solidFill>
                <a:latin typeface="Josefin Sans Bold"/>
              </a:rPr>
              <a:t> </a:t>
            </a:r>
            <a:r>
              <a:rPr lang="en-US" sz="5550" b="1" dirty="0" err="1">
                <a:solidFill>
                  <a:srgbClr val="004AAD"/>
                </a:solidFill>
                <a:latin typeface="Josefin Sans Bold"/>
              </a:rPr>
              <a:t>Souques</a:t>
            </a:r>
            <a:endParaRPr lang="en-US" sz="5550" b="1" dirty="0">
              <a:solidFill>
                <a:srgbClr val="004AAD"/>
              </a:solidFill>
              <a:latin typeface="Josefin Sans Bold"/>
            </a:endParaRPr>
          </a:p>
          <a:p>
            <a:pPr algn="ctr">
              <a:lnSpc>
                <a:spcPts val="5592"/>
              </a:lnSpc>
            </a:pPr>
            <a:endParaRPr lang="en-US" sz="5550" b="1">
              <a:solidFill>
                <a:srgbClr val="004AAD"/>
              </a:solidFill>
              <a:latin typeface="Josefin Sans Bold"/>
            </a:endParaRPr>
          </a:p>
          <a:p>
            <a:pPr algn="ctr">
              <a:lnSpc>
                <a:spcPts val="5592"/>
              </a:lnSpc>
            </a:pPr>
            <a:r>
              <a:rPr lang="en-US" sz="5550" b="1" dirty="0" err="1">
                <a:solidFill>
                  <a:srgbClr val="004AAD"/>
                </a:solidFill>
                <a:latin typeface="Josefin Sans Bold"/>
              </a:rPr>
              <a:t>Ms</a:t>
            </a:r>
            <a:r>
              <a:rPr lang="en-US" sz="5550" b="1" dirty="0">
                <a:solidFill>
                  <a:srgbClr val="004AAD"/>
                </a:solidFill>
                <a:latin typeface="Josefin Sans Bold"/>
              </a:rPr>
              <a:t> Franklin</a:t>
            </a:r>
          </a:p>
        </p:txBody>
      </p:sp>
      <p:sp>
        <p:nvSpPr>
          <p:cNvPr id="11" name="Freeform 2" descr="A bird flying in the sky&#10;&#10;AI-generated content may be incorrect.">
            <a:extLst>
              <a:ext uri="{FF2B5EF4-FFF2-40B4-BE49-F238E27FC236}">
                <a16:creationId xmlns:a16="http://schemas.microsoft.com/office/drawing/2014/main" id="{FE592FCF-5249-F1DF-3D22-84FC0DD1374E}"/>
              </a:ext>
            </a:extLst>
          </p:cNvPr>
          <p:cNvSpPr/>
          <p:nvPr/>
        </p:nvSpPr>
        <p:spPr>
          <a:xfrm rot="723442">
            <a:off x="449285" y="2220194"/>
            <a:ext cx="2749567" cy="2673953"/>
          </a:xfrm>
          <a:custGeom>
            <a:avLst/>
            <a:gdLst/>
            <a:ahLst/>
            <a:cxnLst/>
            <a:rect l="l" t="t" r="r" b="b"/>
            <a:pathLst>
              <a:path w="2749567" h="2673953">
                <a:moveTo>
                  <a:pt x="0" y="0"/>
                </a:moveTo>
                <a:lnTo>
                  <a:pt x="2749566" y="0"/>
                </a:lnTo>
                <a:lnTo>
                  <a:pt x="2749566" y="2673953"/>
                </a:lnTo>
                <a:lnTo>
                  <a:pt x="0" y="2673953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  <p:sp>
        <p:nvSpPr>
          <p:cNvPr id="13" name="Freeform 3" descr="A green and white bird with a red head&#10;&#10;AI-generated content may be incorrect.">
            <a:extLst>
              <a:ext uri="{FF2B5EF4-FFF2-40B4-BE49-F238E27FC236}">
                <a16:creationId xmlns:a16="http://schemas.microsoft.com/office/drawing/2014/main" id="{FEF34FF9-2B8C-C40A-678F-DE7B76662CDC}"/>
              </a:ext>
            </a:extLst>
          </p:cNvPr>
          <p:cNvSpPr/>
          <p:nvPr/>
        </p:nvSpPr>
        <p:spPr>
          <a:xfrm>
            <a:off x="15605434" y="2433046"/>
            <a:ext cx="2859154" cy="2722412"/>
          </a:xfrm>
          <a:custGeom>
            <a:avLst/>
            <a:gdLst/>
            <a:ahLst/>
            <a:cxnLst/>
            <a:rect l="l" t="t" r="r" b="b"/>
            <a:pathLst>
              <a:path w="2859154" h="2722412">
                <a:moveTo>
                  <a:pt x="0" y="0"/>
                </a:moveTo>
                <a:lnTo>
                  <a:pt x="2859154" y="0"/>
                </a:lnTo>
                <a:lnTo>
                  <a:pt x="2859154" y="2722411"/>
                </a:lnTo>
                <a:lnTo>
                  <a:pt x="0" y="2722411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alphaModFix amt="76000"/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BCB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1025375" y="-280778"/>
            <a:ext cx="4922507" cy="4991135"/>
          </a:xfrm>
          <a:custGeom>
            <a:avLst/>
            <a:gdLst/>
            <a:ahLst/>
            <a:cxnLst/>
            <a:rect l="l" t="t" r="r" b="b"/>
            <a:pathLst>
              <a:path w="4922507" h="4991135">
                <a:moveTo>
                  <a:pt x="0" y="0"/>
                </a:moveTo>
                <a:lnTo>
                  <a:pt x="4922507" y="0"/>
                </a:lnTo>
                <a:lnTo>
                  <a:pt x="4922507" y="4991135"/>
                </a:lnTo>
                <a:lnTo>
                  <a:pt x="0" y="499113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723442">
            <a:off x="61096" y="257685"/>
            <a:ext cx="2749567" cy="2673953"/>
          </a:xfrm>
          <a:custGeom>
            <a:avLst/>
            <a:gdLst/>
            <a:ahLst/>
            <a:cxnLst/>
            <a:rect l="l" t="t" r="r" b="b"/>
            <a:pathLst>
              <a:path w="2749567" h="2673953">
                <a:moveTo>
                  <a:pt x="0" y="0"/>
                </a:moveTo>
                <a:lnTo>
                  <a:pt x="2749566" y="0"/>
                </a:lnTo>
                <a:lnTo>
                  <a:pt x="2749566" y="2673953"/>
                </a:lnTo>
                <a:lnTo>
                  <a:pt x="0" y="267395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3631242" y="6186679"/>
            <a:ext cx="5244402" cy="4477408"/>
          </a:xfrm>
          <a:custGeom>
            <a:avLst/>
            <a:gdLst/>
            <a:ahLst/>
            <a:cxnLst/>
            <a:rect l="l" t="t" r="r" b="b"/>
            <a:pathLst>
              <a:path w="5244402" h="4477408">
                <a:moveTo>
                  <a:pt x="0" y="0"/>
                </a:moveTo>
                <a:lnTo>
                  <a:pt x="5244402" y="0"/>
                </a:lnTo>
                <a:lnTo>
                  <a:pt x="5244402" y="4477408"/>
                </a:lnTo>
                <a:lnTo>
                  <a:pt x="0" y="447740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675609">
            <a:off x="14878914" y="7065115"/>
            <a:ext cx="3272579" cy="3116064"/>
          </a:xfrm>
          <a:custGeom>
            <a:avLst/>
            <a:gdLst/>
            <a:ahLst/>
            <a:cxnLst/>
            <a:rect l="l" t="t" r="r" b="b"/>
            <a:pathLst>
              <a:path w="3272579" h="3116064">
                <a:moveTo>
                  <a:pt x="0" y="0"/>
                </a:moveTo>
                <a:lnTo>
                  <a:pt x="3272578" y="0"/>
                </a:lnTo>
                <a:lnTo>
                  <a:pt x="3272578" y="3116064"/>
                </a:lnTo>
                <a:lnTo>
                  <a:pt x="0" y="311606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alphaModFix amt="76000"/>
            </a:blip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3850726" y="1544864"/>
            <a:ext cx="10341620" cy="6699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000"/>
              </a:lnSpc>
              <a:spcBef>
                <a:spcPct val="0"/>
              </a:spcBef>
            </a:pPr>
            <a:r>
              <a:rPr lang="en-US" sz="5000">
                <a:solidFill>
                  <a:srgbClr val="000000"/>
                </a:solidFill>
                <a:latin typeface="Josefin Sans"/>
                <a:ea typeface="Josefin Sans"/>
                <a:cs typeface="Josefin Sans"/>
                <a:sym typeface="Josefin Sans"/>
              </a:rPr>
              <a:t>Our Year 4 Teaching Support Team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327839" y="2578016"/>
            <a:ext cx="14846218" cy="753866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544"/>
              </a:lnSpc>
            </a:pPr>
            <a:r>
              <a:rPr lang="en-US" sz="4800" b="1" err="1">
                <a:solidFill>
                  <a:srgbClr val="004AAD"/>
                </a:solidFill>
                <a:latin typeface="Josefin Sans"/>
                <a:ea typeface="Helvetica Now Bold"/>
                <a:cs typeface="Helvetica Now Bold"/>
                <a:sym typeface="Helvetica Now Bold"/>
              </a:rPr>
              <a:t>Mrs</a:t>
            </a:r>
            <a:r>
              <a:rPr lang="en-US" sz="4800" b="1" dirty="0">
                <a:solidFill>
                  <a:srgbClr val="004AAD"/>
                </a:solidFill>
                <a:latin typeface="Josefin Sans"/>
                <a:ea typeface="Helvetica Now Bold"/>
                <a:cs typeface="Helvetica Now Bold"/>
                <a:sym typeface="Helvetica Now Bold"/>
              </a:rPr>
              <a:t> Luck - Kingfishers</a:t>
            </a:r>
            <a:endParaRPr lang="en-US" sz="4800" b="1">
              <a:solidFill>
                <a:srgbClr val="004AAD"/>
              </a:solidFill>
              <a:latin typeface="Josefin Sans"/>
              <a:ea typeface="Helvetica Now Bold"/>
              <a:cs typeface="Helvetica Now Bold"/>
            </a:endParaRPr>
          </a:p>
          <a:p>
            <a:pPr algn="ctr">
              <a:lnSpc>
                <a:spcPts val="8544"/>
              </a:lnSpc>
            </a:pPr>
            <a:endParaRPr lang="en-US" sz="4800" b="1" dirty="0">
              <a:solidFill>
                <a:srgbClr val="004AAD"/>
              </a:solidFill>
              <a:latin typeface="Josefin Sans"/>
              <a:ea typeface="Helvetica Now Bold"/>
              <a:cs typeface="Helvetica Now Bold"/>
            </a:endParaRPr>
          </a:p>
          <a:p>
            <a:pPr algn="ctr">
              <a:lnSpc>
                <a:spcPts val="8544"/>
              </a:lnSpc>
            </a:pPr>
            <a:r>
              <a:rPr lang="en-US" sz="4800" b="1" err="1">
                <a:solidFill>
                  <a:srgbClr val="004AAD"/>
                </a:solidFill>
                <a:latin typeface="Josefin Sans"/>
                <a:ea typeface="Helvetica Now Bold"/>
                <a:cs typeface="Helvetica Now Bold"/>
                <a:sym typeface="Helvetica Now Bold"/>
              </a:rPr>
              <a:t>Mrs</a:t>
            </a:r>
            <a:r>
              <a:rPr lang="en-US" sz="4800" b="1" dirty="0">
                <a:solidFill>
                  <a:srgbClr val="004AAD"/>
                </a:solidFill>
                <a:latin typeface="Josefin Sans"/>
                <a:ea typeface="Helvetica Now Bold"/>
                <a:cs typeface="Helvetica Now Bold"/>
                <a:sym typeface="Helvetica Now Bold"/>
              </a:rPr>
              <a:t> Beckham - Woodpeckers</a:t>
            </a:r>
            <a:endParaRPr lang="en-US" sz="4800" b="1">
              <a:solidFill>
                <a:srgbClr val="004AAD"/>
              </a:solidFill>
              <a:latin typeface="Josefin Sans"/>
              <a:ea typeface="Helvetica Now Bold"/>
              <a:cs typeface="Helvetica Now Bold"/>
            </a:endParaRPr>
          </a:p>
          <a:p>
            <a:pPr algn="ctr">
              <a:lnSpc>
                <a:spcPts val="8544"/>
              </a:lnSpc>
            </a:pPr>
            <a:endParaRPr lang="en-US" sz="4800" b="1" dirty="0">
              <a:solidFill>
                <a:srgbClr val="004AAD"/>
              </a:solidFill>
              <a:latin typeface="Josefin Sans"/>
              <a:ea typeface="Helvetica Now Bold"/>
              <a:cs typeface="Helvetica Now Bold"/>
            </a:endParaRPr>
          </a:p>
          <a:p>
            <a:pPr algn="ctr">
              <a:lnSpc>
                <a:spcPts val="8544"/>
              </a:lnSpc>
            </a:pPr>
            <a:r>
              <a:rPr lang="en-US" sz="4800" b="1" err="1">
                <a:solidFill>
                  <a:srgbClr val="004AAD"/>
                </a:solidFill>
                <a:latin typeface="Josefin Sans"/>
                <a:ea typeface="Helvetica Now Bold"/>
                <a:cs typeface="Helvetica Now Bold"/>
                <a:sym typeface="Helvetica Now Bold"/>
              </a:rPr>
              <a:t>Mrs</a:t>
            </a:r>
            <a:r>
              <a:rPr lang="en-US" sz="4800" b="1" dirty="0">
                <a:solidFill>
                  <a:srgbClr val="004AAD"/>
                </a:solidFill>
                <a:latin typeface="Josefin Sans"/>
                <a:ea typeface="Helvetica Now Bold"/>
                <a:cs typeface="Helvetica Now Bold"/>
                <a:sym typeface="Helvetica Now Bold"/>
              </a:rPr>
              <a:t> Woodward – Woodpeckers</a:t>
            </a:r>
            <a:endParaRPr lang="en-US" sz="4800" b="1">
              <a:solidFill>
                <a:srgbClr val="004AAD"/>
              </a:solidFill>
              <a:latin typeface="Josefin Sans"/>
              <a:ea typeface="Helvetica Now Bold"/>
              <a:cs typeface="Helvetica Now Bold"/>
            </a:endParaRPr>
          </a:p>
          <a:p>
            <a:pPr algn="ctr">
              <a:lnSpc>
                <a:spcPts val="8544"/>
              </a:lnSpc>
            </a:pPr>
            <a:endParaRPr lang="en-US" sz="4800" b="1" dirty="0">
              <a:solidFill>
                <a:srgbClr val="004AAD"/>
              </a:solidFill>
              <a:latin typeface="Josefin Sans"/>
              <a:ea typeface="Helvetica Now Bold"/>
              <a:cs typeface="Helvetica Now Bold"/>
            </a:endParaRPr>
          </a:p>
          <a:p>
            <a:pPr algn="ctr">
              <a:lnSpc>
                <a:spcPts val="8544"/>
              </a:lnSpc>
            </a:pPr>
            <a:r>
              <a:rPr lang="en-US" sz="4800" b="1" err="1">
                <a:solidFill>
                  <a:srgbClr val="004AAD"/>
                </a:solidFill>
                <a:latin typeface="Josefin Sans"/>
                <a:ea typeface="Helvetica Now Bold"/>
                <a:cs typeface="Helvetica Now Bold"/>
              </a:rPr>
              <a:t>Mrs</a:t>
            </a:r>
            <a:r>
              <a:rPr lang="en-US" sz="4800" b="1" dirty="0">
                <a:solidFill>
                  <a:srgbClr val="004AAD"/>
                </a:solidFill>
                <a:latin typeface="Josefin Sans"/>
                <a:ea typeface="Helvetica Now Bold"/>
                <a:cs typeface="Helvetica Now Bold"/>
              </a:rPr>
              <a:t> Bansal and Miss O'Reilly – across Year 4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DE1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8200817" y="3502245"/>
            <a:ext cx="7140196" cy="6693934"/>
          </a:xfrm>
          <a:custGeom>
            <a:avLst/>
            <a:gdLst/>
            <a:ahLst/>
            <a:cxnLst/>
            <a:rect l="l" t="t" r="r" b="b"/>
            <a:pathLst>
              <a:path w="7140196" h="6693934">
                <a:moveTo>
                  <a:pt x="0" y="0"/>
                </a:moveTo>
                <a:lnTo>
                  <a:pt x="7140196" y="0"/>
                </a:lnTo>
                <a:lnTo>
                  <a:pt x="7140196" y="6693933"/>
                </a:lnTo>
                <a:lnTo>
                  <a:pt x="0" y="669393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46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4785548" y="0"/>
            <a:ext cx="3502452" cy="3989125"/>
          </a:xfrm>
          <a:custGeom>
            <a:avLst/>
            <a:gdLst/>
            <a:ahLst/>
            <a:cxnLst/>
            <a:rect l="l" t="t" r="r" b="b"/>
            <a:pathLst>
              <a:path w="3502452" h="3989125">
                <a:moveTo>
                  <a:pt x="0" y="0"/>
                </a:moveTo>
                <a:lnTo>
                  <a:pt x="3502452" y="0"/>
                </a:lnTo>
                <a:lnTo>
                  <a:pt x="3502452" y="3989125"/>
                </a:lnTo>
                <a:lnTo>
                  <a:pt x="0" y="398912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4316995" y="3785018"/>
            <a:ext cx="2770887" cy="4080844"/>
          </a:xfrm>
          <a:custGeom>
            <a:avLst/>
            <a:gdLst/>
            <a:ahLst/>
            <a:cxnLst/>
            <a:rect l="l" t="t" r="r" b="b"/>
            <a:pathLst>
              <a:path w="2770887" h="4080844">
                <a:moveTo>
                  <a:pt x="0" y="0"/>
                </a:moveTo>
                <a:lnTo>
                  <a:pt x="2770886" y="0"/>
                </a:lnTo>
                <a:lnTo>
                  <a:pt x="2770886" y="4080844"/>
                </a:lnTo>
                <a:lnTo>
                  <a:pt x="0" y="408084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736"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81435" y="2880590"/>
            <a:ext cx="15471529" cy="73670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250"/>
              </a:lnSpc>
            </a:pPr>
            <a:r>
              <a:rPr lang="en-US" sz="5000" b="1">
                <a:solidFill>
                  <a:srgbClr val="EA540A"/>
                </a:solidFill>
                <a:latin typeface="Josefin Sans Bold"/>
                <a:ea typeface="Josefin Sans Bold"/>
                <a:cs typeface="Josefin Sans Bold"/>
                <a:sym typeface="Josefin Sans Bold"/>
              </a:rPr>
              <a:t>English: Voices in the Park, and The Iron Man ​</a:t>
            </a:r>
          </a:p>
          <a:p>
            <a:pPr algn="l">
              <a:lnSpc>
                <a:spcPts val="8250"/>
              </a:lnSpc>
            </a:pPr>
            <a:r>
              <a:rPr lang="en-US" sz="5000" b="1">
                <a:solidFill>
                  <a:srgbClr val="EA540A"/>
                </a:solidFill>
                <a:latin typeface="Josefin Sans Bold"/>
                <a:ea typeface="Josefin Sans Bold"/>
                <a:cs typeface="Josefin Sans Bold"/>
                <a:sym typeface="Josefin Sans Bold"/>
              </a:rPr>
              <a:t>History: Romans ​</a:t>
            </a:r>
            <a:endParaRPr lang="en-US" sz="5000" b="1">
              <a:solidFill>
                <a:srgbClr val="EA540A"/>
              </a:solidFill>
              <a:latin typeface="Josefin Sans Bold"/>
              <a:ea typeface="Josefin Sans Bold"/>
              <a:cs typeface="Josefin Sans Bold"/>
            </a:endParaRPr>
          </a:p>
          <a:p>
            <a:pPr algn="l">
              <a:lnSpc>
                <a:spcPts val="8250"/>
              </a:lnSpc>
            </a:pPr>
            <a:r>
              <a:rPr lang="en-US" sz="5000" b="1">
                <a:solidFill>
                  <a:srgbClr val="EA540A"/>
                </a:solidFill>
                <a:latin typeface="Josefin Sans Bold"/>
                <a:ea typeface="Josefin Sans Bold"/>
                <a:cs typeface="Josefin Sans Bold"/>
                <a:sym typeface="Josefin Sans Bold"/>
              </a:rPr>
              <a:t>Science: Electricity​ and Sound​</a:t>
            </a:r>
            <a:endParaRPr lang="en-US" sz="5000" b="1">
              <a:solidFill>
                <a:srgbClr val="EA540A"/>
              </a:solidFill>
              <a:latin typeface="Josefin Sans Bold"/>
              <a:ea typeface="Josefin Sans Bold"/>
              <a:cs typeface="Josefin Sans Bold"/>
            </a:endParaRPr>
          </a:p>
          <a:p>
            <a:pPr algn="l">
              <a:lnSpc>
                <a:spcPts val="8250"/>
              </a:lnSpc>
            </a:pPr>
            <a:r>
              <a:rPr lang="en-US" sz="5000" b="1" err="1">
                <a:solidFill>
                  <a:srgbClr val="EA540A"/>
                </a:solidFill>
                <a:latin typeface="Josefin Sans Bold"/>
                <a:ea typeface="Josefin Sans Bold"/>
                <a:cs typeface="Josefin Sans Bold"/>
                <a:sym typeface="Josefin Sans Bold"/>
              </a:rPr>
              <a:t>Maths</a:t>
            </a:r>
            <a:r>
              <a:rPr lang="en-US" sz="5000" b="1">
                <a:solidFill>
                  <a:srgbClr val="EA540A"/>
                </a:solidFill>
                <a:latin typeface="Josefin Sans Bold"/>
                <a:ea typeface="Josefin Sans Bold"/>
                <a:cs typeface="Josefin Sans Bold"/>
                <a:sym typeface="Josefin Sans Bold"/>
              </a:rPr>
              <a:t>: place value, addition and subtraction, area and multiplication and division​</a:t>
            </a:r>
            <a:endParaRPr lang="en-US" sz="5000" b="1">
              <a:solidFill>
                <a:srgbClr val="EA540A"/>
              </a:solidFill>
              <a:latin typeface="Josefin Sans Bold"/>
              <a:ea typeface="Josefin Sans Bold"/>
              <a:cs typeface="Josefin Sans Bold"/>
            </a:endParaRPr>
          </a:p>
          <a:p>
            <a:pPr algn="l">
              <a:lnSpc>
                <a:spcPts val="8250"/>
              </a:lnSpc>
            </a:pPr>
            <a:r>
              <a:rPr lang="en-US" sz="5000" b="1">
                <a:solidFill>
                  <a:srgbClr val="EA540A"/>
                </a:solidFill>
                <a:latin typeface="Josefin Sans Bold"/>
                <a:ea typeface="Josefin Sans Bold"/>
                <a:cs typeface="Josefin Sans Bold"/>
                <a:sym typeface="Josefin Sans Bold"/>
              </a:rPr>
              <a:t>Swimming (Thursday 18th September)</a:t>
            </a:r>
          </a:p>
          <a:p>
            <a:pPr algn="l">
              <a:lnSpc>
                <a:spcPts val="8250"/>
              </a:lnSpc>
            </a:pPr>
            <a:r>
              <a:rPr lang="en-US" sz="5000" b="1">
                <a:solidFill>
                  <a:srgbClr val="EA540A"/>
                </a:solidFill>
                <a:latin typeface="Josefin Sans Bold"/>
                <a:ea typeface="Josefin Sans Bold"/>
                <a:cs typeface="Josefin Sans Bold"/>
                <a:sym typeface="Josefin Sans Bold"/>
              </a:rPr>
              <a:t>​</a:t>
            </a:r>
            <a:endParaRPr lang="en-US" sz="5000" b="1">
              <a:solidFill>
                <a:srgbClr val="EA540A"/>
              </a:solidFill>
              <a:latin typeface="Josefin Sans Bold"/>
              <a:ea typeface="Josefin Sans Bold"/>
              <a:cs typeface="Josefin Sans Bold"/>
            </a:endParaRPr>
          </a:p>
        </p:txBody>
      </p:sp>
      <p:sp>
        <p:nvSpPr>
          <p:cNvPr id="6" name="Freeform 6"/>
          <p:cNvSpPr/>
          <p:nvPr/>
        </p:nvSpPr>
        <p:spPr>
          <a:xfrm>
            <a:off x="346982" y="396493"/>
            <a:ext cx="8364103" cy="2404680"/>
          </a:xfrm>
          <a:custGeom>
            <a:avLst/>
            <a:gdLst/>
            <a:ahLst/>
            <a:cxnLst/>
            <a:rect l="l" t="t" r="r" b="b"/>
            <a:pathLst>
              <a:path w="8364103" h="2404680">
                <a:moveTo>
                  <a:pt x="0" y="0"/>
                </a:moveTo>
                <a:lnTo>
                  <a:pt x="8364103" y="0"/>
                </a:lnTo>
                <a:lnTo>
                  <a:pt x="8364103" y="2404680"/>
                </a:lnTo>
                <a:lnTo>
                  <a:pt x="0" y="240468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5702438" y="6849211"/>
            <a:ext cx="2585562" cy="3965586"/>
          </a:xfrm>
          <a:custGeom>
            <a:avLst/>
            <a:gdLst/>
            <a:ahLst/>
            <a:cxnLst/>
            <a:rect l="l" t="t" r="r" b="b"/>
            <a:pathLst>
              <a:path w="2585562" h="3965586">
                <a:moveTo>
                  <a:pt x="0" y="0"/>
                </a:moveTo>
                <a:lnTo>
                  <a:pt x="2585562" y="0"/>
                </a:lnTo>
                <a:lnTo>
                  <a:pt x="2585562" y="3965586"/>
                </a:lnTo>
                <a:lnTo>
                  <a:pt x="0" y="3965586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738879" y="810294"/>
            <a:ext cx="7116217" cy="17009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589"/>
              </a:lnSpc>
              <a:spcBef>
                <a:spcPct val="0"/>
              </a:spcBef>
            </a:pPr>
            <a:r>
              <a:rPr lang="en-US" sz="6589">
                <a:solidFill>
                  <a:srgbClr val="CB6528"/>
                </a:solidFill>
                <a:latin typeface="Josefin Sans"/>
                <a:ea typeface="Josefin Sans"/>
                <a:cs typeface="Josefin Sans"/>
                <a:sym typeface="Josefin Sans"/>
              </a:rPr>
              <a:t>Autumn Term   ​</a:t>
            </a:r>
          </a:p>
          <a:p>
            <a:pPr algn="ctr">
              <a:lnSpc>
                <a:spcPts val="6589"/>
              </a:lnSpc>
              <a:spcBef>
                <a:spcPct val="0"/>
              </a:spcBef>
            </a:pPr>
            <a:r>
              <a:rPr lang="en-US" sz="6589">
                <a:solidFill>
                  <a:srgbClr val="CB6528"/>
                </a:solidFill>
                <a:latin typeface="Josefin Sans"/>
                <a:ea typeface="Josefin Sans"/>
                <a:cs typeface="Josefin Sans"/>
                <a:sym typeface="Josefin Sans"/>
              </a:rPr>
              <a:t>A Changing World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0" y="9484632"/>
            <a:ext cx="13471029" cy="13045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000"/>
              </a:lnSpc>
              <a:spcBef>
                <a:spcPct val="0"/>
              </a:spcBef>
            </a:pPr>
            <a:r>
              <a:rPr lang="en-US" sz="5000" b="1">
                <a:solidFill>
                  <a:srgbClr val="000000"/>
                </a:solidFill>
                <a:latin typeface="Josefin Sans"/>
                <a:ea typeface="Josefin Sans"/>
                <a:cs typeface="Josefin Sans"/>
                <a:sym typeface="Josefin Sans"/>
              </a:rPr>
              <a:t>Experiences: Trip to Fishbourne Roman Palace</a:t>
            </a:r>
            <a:r>
              <a:rPr lang="en-US" sz="5000">
                <a:solidFill>
                  <a:srgbClr val="000000"/>
                </a:solidFill>
                <a:latin typeface="Josefin Sans"/>
                <a:ea typeface="Josefin Sans"/>
                <a:cs typeface="Josefin Sans"/>
                <a:sym typeface="Josefin Sans"/>
              </a:rPr>
              <a:t> ​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BCB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1197854" y="-1542918"/>
            <a:ext cx="7723159" cy="7674889"/>
          </a:xfrm>
          <a:custGeom>
            <a:avLst/>
            <a:gdLst/>
            <a:ahLst/>
            <a:cxnLst/>
            <a:rect l="l" t="t" r="r" b="b"/>
            <a:pathLst>
              <a:path w="7723159" h="7674889">
                <a:moveTo>
                  <a:pt x="0" y="0"/>
                </a:moveTo>
                <a:lnTo>
                  <a:pt x="7723159" y="0"/>
                </a:lnTo>
                <a:lnTo>
                  <a:pt x="7723159" y="7674890"/>
                </a:lnTo>
                <a:lnTo>
                  <a:pt x="0" y="767489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2927496" y="5041473"/>
            <a:ext cx="5360504" cy="5687537"/>
          </a:xfrm>
          <a:custGeom>
            <a:avLst/>
            <a:gdLst/>
            <a:ahLst/>
            <a:cxnLst/>
            <a:rect l="l" t="t" r="r" b="b"/>
            <a:pathLst>
              <a:path w="5360504" h="5687537">
                <a:moveTo>
                  <a:pt x="0" y="0"/>
                </a:moveTo>
                <a:lnTo>
                  <a:pt x="5360504" y="0"/>
                </a:lnTo>
                <a:lnTo>
                  <a:pt x="5360504" y="5687537"/>
                </a:lnTo>
                <a:lnTo>
                  <a:pt x="0" y="568753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232682" y="4026807"/>
            <a:ext cx="13891532" cy="58028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000"/>
              </a:lnSpc>
              <a:spcBef>
                <a:spcPct val="0"/>
              </a:spcBef>
            </a:pPr>
            <a:r>
              <a:rPr lang="en-US" sz="5000" b="1">
                <a:solidFill>
                  <a:srgbClr val="004AAD"/>
                </a:solidFill>
                <a:latin typeface="Josefin Sans Bold"/>
                <a:ea typeface="Josefin Sans Bold"/>
                <a:cs typeface="Josefin Sans Bold"/>
                <a:sym typeface="Josefin Sans Bold"/>
              </a:rPr>
              <a:t>English: Titanic​</a:t>
            </a:r>
          </a:p>
          <a:p>
            <a:pPr algn="l">
              <a:lnSpc>
                <a:spcPts val="5000"/>
              </a:lnSpc>
              <a:spcBef>
                <a:spcPct val="0"/>
              </a:spcBef>
            </a:pPr>
            <a:r>
              <a:rPr lang="en-US" sz="5000" b="1">
                <a:solidFill>
                  <a:srgbClr val="004AAD"/>
                </a:solidFill>
                <a:latin typeface="Josefin Sans Bold"/>
                <a:ea typeface="Josefin Sans Bold"/>
                <a:cs typeface="Josefin Sans Bold"/>
                <a:sym typeface="Josefin Sans Bold"/>
              </a:rPr>
              <a:t>Science: States of Matter and Teeth and Digestion ​</a:t>
            </a:r>
            <a:endParaRPr lang="en-US" sz="5000" b="1">
              <a:solidFill>
                <a:srgbClr val="004AAD"/>
              </a:solidFill>
              <a:latin typeface="Josefin Sans Bold"/>
              <a:ea typeface="Josefin Sans Bold"/>
              <a:cs typeface="Josefin Sans Bold"/>
            </a:endParaRPr>
          </a:p>
          <a:p>
            <a:pPr algn="l">
              <a:lnSpc>
                <a:spcPts val="5000"/>
              </a:lnSpc>
              <a:spcBef>
                <a:spcPct val="0"/>
              </a:spcBef>
            </a:pPr>
            <a:r>
              <a:rPr lang="en-US" sz="5000" b="1" err="1">
                <a:solidFill>
                  <a:srgbClr val="004AAD"/>
                </a:solidFill>
                <a:latin typeface="Josefin Sans Bold"/>
                <a:ea typeface="Josefin Sans Bold"/>
                <a:cs typeface="Josefin Sans Bold"/>
                <a:sym typeface="Josefin Sans Bold"/>
              </a:rPr>
              <a:t>Maths</a:t>
            </a:r>
            <a:r>
              <a:rPr lang="en-US" sz="5000" b="1">
                <a:solidFill>
                  <a:srgbClr val="004AAD"/>
                </a:solidFill>
                <a:latin typeface="Josefin Sans Bold"/>
                <a:ea typeface="Josefin Sans Bold"/>
                <a:cs typeface="Josefin Sans Bold"/>
                <a:sym typeface="Josefin Sans Bold"/>
              </a:rPr>
              <a:t>: Multiplication and division, length and perimeter, fractions and decimals​</a:t>
            </a:r>
            <a:endParaRPr lang="en-US" sz="5000" b="1">
              <a:solidFill>
                <a:srgbClr val="004AAD"/>
              </a:solidFill>
              <a:latin typeface="Josefin Sans Bold"/>
              <a:ea typeface="Josefin Sans Bold"/>
              <a:cs typeface="Josefin Sans Bold"/>
            </a:endParaRPr>
          </a:p>
          <a:p>
            <a:pPr>
              <a:lnSpc>
                <a:spcPts val="5000"/>
              </a:lnSpc>
              <a:spcBef>
                <a:spcPct val="0"/>
              </a:spcBef>
            </a:pPr>
            <a:endParaRPr lang="en-US" sz="5000" b="1">
              <a:solidFill>
                <a:srgbClr val="004AAD"/>
              </a:solidFill>
              <a:latin typeface="Josefin Sans Bold"/>
              <a:ea typeface="Josefin Sans Bold"/>
              <a:cs typeface="Josefin Sans Bold"/>
              <a:sym typeface="Josefin Sans Bold"/>
            </a:endParaRPr>
          </a:p>
          <a:p>
            <a:pPr algn="l">
              <a:lnSpc>
                <a:spcPts val="5000"/>
              </a:lnSpc>
              <a:spcBef>
                <a:spcPct val="0"/>
              </a:spcBef>
            </a:pPr>
            <a:r>
              <a:rPr lang="en-US" sz="5000" b="1">
                <a:solidFill>
                  <a:srgbClr val="004AAD"/>
                </a:solidFill>
                <a:latin typeface="Josefin Sans Bold"/>
                <a:ea typeface="Josefin Sans Bold"/>
                <a:cs typeface="Josefin Sans Bold"/>
                <a:sym typeface="Josefin Sans Bold"/>
              </a:rPr>
              <a:t>Experiences:​</a:t>
            </a:r>
            <a:endParaRPr lang="en-US" sz="5000" b="1">
              <a:solidFill>
                <a:srgbClr val="004AAD"/>
              </a:solidFill>
              <a:latin typeface="Josefin Sans Bold"/>
              <a:ea typeface="Josefin Sans Bold"/>
              <a:cs typeface="Josefin Sans Bold"/>
            </a:endParaRPr>
          </a:p>
          <a:p>
            <a:pPr algn="l">
              <a:lnSpc>
                <a:spcPts val="5000"/>
              </a:lnSpc>
              <a:spcBef>
                <a:spcPct val="0"/>
              </a:spcBef>
            </a:pPr>
            <a:r>
              <a:rPr lang="en-US" sz="5000" b="1">
                <a:solidFill>
                  <a:srgbClr val="004AAD"/>
                </a:solidFill>
                <a:latin typeface="Josefin Sans Bold"/>
                <a:ea typeface="Josefin Sans Bold"/>
                <a:cs typeface="Josefin Sans Bold"/>
                <a:sym typeface="Josefin Sans Bold"/>
              </a:rPr>
              <a:t>Term to learn – Ukulele​</a:t>
            </a:r>
            <a:endParaRPr lang="en-US" sz="5000" b="1">
              <a:solidFill>
                <a:srgbClr val="004AAD"/>
              </a:solidFill>
              <a:latin typeface="Josefin Sans Bold"/>
              <a:ea typeface="Josefin Sans Bold"/>
              <a:cs typeface="Josefin Sans Bold"/>
            </a:endParaRPr>
          </a:p>
          <a:p>
            <a:pPr algn="l">
              <a:lnSpc>
                <a:spcPts val="5000"/>
              </a:lnSpc>
              <a:spcBef>
                <a:spcPct val="0"/>
              </a:spcBef>
            </a:pPr>
            <a:r>
              <a:rPr lang="en-US" sz="5000" b="1">
                <a:solidFill>
                  <a:srgbClr val="004AAD"/>
                </a:solidFill>
                <a:latin typeface="Josefin Sans Bold"/>
                <a:ea typeface="Josefin Sans Bold"/>
                <a:cs typeface="Josefin Sans Bold"/>
                <a:sym typeface="Josefin Sans Bold"/>
              </a:rPr>
              <a:t>Titanic – Virtual museum visit</a:t>
            </a:r>
            <a:endParaRPr lang="en-US" sz="5000" b="1">
              <a:solidFill>
                <a:srgbClr val="004AAD"/>
              </a:solidFill>
              <a:latin typeface="Josefin Sans Bold"/>
              <a:ea typeface="Josefin Sans Bold"/>
              <a:cs typeface="Josefin Sans Bold"/>
            </a:endParaRPr>
          </a:p>
        </p:txBody>
      </p:sp>
      <p:sp>
        <p:nvSpPr>
          <p:cNvPr id="5" name="Freeform 5"/>
          <p:cNvSpPr/>
          <p:nvPr/>
        </p:nvSpPr>
        <p:spPr>
          <a:xfrm>
            <a:off x="13468923" y="5419627"/>
            <a:ext cx="4593106" cy="4581623"/>
          </a:xfrm>
          <a:custGeom>
            <a:avLst/>
            <a:gdLst/>
            <a:ahLst/>
            <a:cxnLst/>
            <a:rect l="l" t="t" r="r" b="b"/>
            <a:pathLst>
              <a:path w="4593106" h="4581623">
                <a:moveTo>
                  <a:pt x="0" y="0"/>
                </a:moveTo>
                <a:lnTo>
                  <a:pt x="4593105" y="0"/>
                </a:lnTo>
                <a:lnTo>
                  <a:pt x="4593105" y="4581623"/>
                </a:lnTo>
                <a:lnTo>
                  <a:pt x="0" y="458162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1851379">
            <a:off x="14609754" y="101121"/>
            <a:ext cx="2673999" cy="3772837"/>
          </a:xfrm>
          <a:custGeom>
            <a:avLst/>
            <a:gdLst/>
            <a:ahLst/>
            <a:cxnLst/>
            <a:rect l="l" t="t" r="r" b="b"/>
            <a:pathLst>
              <a:path w="2673999" h="3772837">
                <a:moveTo>
                  <a:pt x="0" y="0"/>
                </a:moveTo>
                <a:lnTo>
                  <a:pt x="2673999" y="0"/>
                </a:lnTo>
                <a:lnTo>
                  <a:pt x="2673999" y="3772837"/>
                </a:lnTo>
                <a:lnTo>
                  <a:pt x="0" y="3772837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-881028">
            <a:off x="8839239" y="562652"/>
            <a:ext cx="2329372" cy="3463750"/>
          </a:xfrm>
          <a:custGeom>
            <a:avLst/>
            <a:gdLst/>
            <a:ahLst/>
            <a:cxnLst/>
            <a:rect l="l" t="t" r="r" b="b"/>
            <a:pathLst>
              <a:path w="2329372" h="3463750">
                <a:moveTo>
                  <a:pt x="0" y="0"/>
                </a:moveTo>
                <a:lnTo>
                  <a:pt x="2329372" y="0"/>
                </a:lnTo>
                <a:lnTo>
                  <a:pt x="2329372" y="3463750"/>
                </a:lnTo>
                <a:lnTo>
                  <a:pt x="0" y="346375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290810" y="1123950"/>
            <a:ext cx="4745831" cy="14566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599"/>
              </a:lnSpc>
              <a:spcBef>
                <a:spcPct val="0"/>
              </a:spcBef>
            </a:pPr>
            <a:r>
              <a:rPr lang="en-US" sz="5599" b="1">
                <a:solidFill>
                  <a:srgbClr val="5757E8"/>
                </a:solidFill>
                <a:latin typeface="Josefin Sans Bold"/>
                <a:ea typeface="Josefin Sans Bold"/>
                <a:cs typeface="Josefin Sans Bold"/>
                <a:sym typeface="Josefin Sans Bold"/>
              </a:rPr>
              <a:t>Spring Term</a:t>
            </a:r>
          </a:p>
          <a:p>
            <a:pPr algn="ctr">
              <a:lnSpc>
                <a:spcPts val="5599"/>
              </a:lnSpc>
              <a:spcBef>
                <a:spcPct val="0"/>
              </a:spcBef>
            </a:pPr>
            <a:r>
              <a:rPr lang="en-US" sz="5599" b="1">
                <a:solidFill>
                  <a:srgbClr val="5757E8"/>
                </a:solidFill>
                <a:latin typeface="Josefin Sans Bold"/>
                <a:ea typeface="Josefin Sans Bold"/>
                <a:cs typeface="Josefin Sans Bold"/>
                <a:sym typeface="Josefin Sans Bold"/>
              </a:rPr>
              <a:t> A New World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DE1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4672077" y="-568114"/>
            <a:ext cx="13004281" cy="10565978"/>
          </a:xfrm>
          <a:custGeom>
            <a:avLst/>
            <a:gdLst/>
            <a:ahLst/>
            <a:cxnLst/>
            <a:rect l="l" t="t" r="r" b="b"/>
            <a:pathLst>
              <a:path w="13004281" h="10565978">
                <a:moveTo>
                  <a:pt x="0" y="0"/>
                </a:moveTo>
                <a:lnTo>
                  <a:pt x="13004281" y="0"/>
                </a:lnTo>
                <a:lnTo>
                  <a:pt x="13004281" y="10565978"/>
                </a:lnTo>
                <a:lnTo>
                  <a:pt x="0" y="1056597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326571" y="-1181817"/>
            <a:ext cx="5890534" cy="5139490"/>
          </a:xfrm>
          <a:custGeom>
            <a:avLst/>
            <a:gdLst/>
            <a:ahLst/>
            <a:cxnLst/>
            <a:rect l="l" t="t" r="r" b="b"/>
            <a:pathLst>
              <a:path w="5890534" h="5139490">
                <a:moveTo>
                  <a:pt x="0" y="0"/>
                </a:moveTo>
                <a:lnTo>
                  <a:pt x="5890533" y="0"/>
                </a:lnTo>
                <a:lnTo>
                  <a:pt x="5890533" y="5139491"/>
                </a:lnTo>
                <a:lnTo>
                  <a:pt x="0" y="513949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4887073" y="358371"/>
            <a:ext cx="3148795" cy="4776724"/>
          </a:xfrm>
          <a:custGeom>
            <a:avLst/>
            <a:gdLst/>
            <a:ahLst/>
            <a:cxnLst/>
            <a:rect l="l" t="t" r="r" b="b"/>
            <a:pathLst>
              <a:path w="2879854" h="4423739">
                <a:moveTo>
                  <a:pt x="0" y="0"/>
                </a:moveTo>
                <a:lnTo>
                  <a:pt x="2879854" y="0"/>
                </a:lnTo>
                <a:lnTo>
                  <a:pt x="2879854" y="4423739"/>
                </a:lnTo>
                <a:lnTo>
                  <a:pt x="0" y="4423739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225273" y="800554"/>
            <a:ext cx="5095875" cy="14363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99"/>
              </a:lnSpc>
              <a:spcBef>
                <a:spcPct val="0"/>
              </a:spcBef>
            </a:pPr>
            <a:r>
              <a:rPr lang="en-US" sz="5799" b="1">
                <a:solidFill>
                  <a:srgbClr val="FFF5E9"/>
                </a:solidFill>
                <a:latin typeface="Josefin Sans Bold"/>
                <a:ea typeface="Josefin Sans Bold"/>
                <a:cs typeface="Josefin Sans Bold"/>
                <a:sym typeface="Josefin Sans Bold"/>
              </a:rPr>
              <a:t>Summer Term ​</a:t>
            </a:r>
          </a:p>
          <a:p>
            <a:pPr algn="ctr">
              <a:lnSpc>
                <a:spcPts val="5299"/>
              </a:lnSpc>
              <a:spcBef>
                <a:spcPct val="0"/>
              </a:spcBef>
            </a:pPr>
            <a:r>
              <a:rPr lang="en-US" sz="5299" b="1">
                <a:solidFill>
                  <a:srgbClr val="FFF5E9"/>
                </a:solidFill>
                <a:latin typeface="Josefin Sans Bold"/>
                <a:ea typeface="Josefin Sans Bold"/>
                <a:cs typeface="Josefin Sans Bold"/>
                <a:sym typeface="Josefin Sans Bold"/>
              </a:rPr>
              <a:t>Your World​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225273" y="4800600"/>
            <a:ext cx="15773474" cy="65208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100"/>
              </a:lnSpc>
              <a:spcBef>
                <a:spcPct val="0"/>
              </a:spcBef>
            </a:pPr>
            <a:r>
              <a:rPr lang="en-US" sz="5100" b="1" dirty="0">
                <a:solidFill>
                  <a:srgbClr val="2D5431"/>
                </a:solidFill>
                <a:latin typeface="Josefin Sans Bold"/>
                <a:ea typeface="Josefin Sans Bold"/>
                <a:cs typeface="Josefin Sans Bold"/>
                <a:sym typeface="Josefin Sans Bold"/>
              </a:rPr>
              <a:t>English: The Explorer​</a:t>
            </a:r>
          </a:p>
          <a:p>
            <a:pPr algn="l">
              <a:lnSpc>
                <a:spcPts val="5100"/>
              </a:lnSpc>
              <a:spcBef>
                <a:spcPct val="0"/>
              </a:spcBef>
            </a:pPr>
            <a:r>
              <a:rPr lang="en-US" sz="5100" b="1" dirty="0">
                <a:solidFill>
                  <a:srgbClr val="2D5431"/>
                </a:solidFill>
                <a:latin typeface="Josefin Sans Bold"/>
                <a:ea typeface="Josefin Sans Bold"/>
                <a:cs typeface="Josefin Sans Bold"/>
                <a:sym typeface="Josefin Sans Bold"/>
              </a:rPr>
              <a:t>Science: Living things​​ and habitats​</a:t>
            </a:r>
            <a:endParaRPr lang="en-US" sz="5100" b="1" dirty="0">
              <a:solidFill>
                <a:srgbClr val="2D5431"/>
              </a:solidFill>
              <a:latin typeface="Josefin Sans Bold"/>
              <a:ea typeface="Josefin Sans Bold"/>
              <a:cs typeface="Josefin Sans Bold"/>
            </a:endParaRPr>
          </a:p>
          <a:p>
            <a:pPr algn="l">
              <a:lnSpc>
                <a:spcPts val="5100"/>
              </a:lnSpc>
              <a:spcBef>
                <a:spcPct val="0"/>
              </a:spcBef>
            </a:pPr>
            <a:r>
              <a:rPr lang="en-US" sz="5100" b="1" dirty="0" err="1">
                <a:solidFill>
                  <a:srgbClr val="2D5431"/>
                </a:solidFill>
                <a:latin typeface="Josefin Sans Bold"/>
                <a:ea typeface="Josefin Sans Bold"/>
                <a:cs typeface="Josefin Sans Bold"/>
                <a:sym typeface="Josefin Sans Bold"/>
              </a:rPr>
              <a:t>Maths</a:t>
            </a:r>
            <a:r>
              <a:rPr lang="en-US" sz="5100" b="1" dirty="0">
                <a:solidFill>
                  <a:srgbClr val="2D5431"/>
                </a:solidFill>
                <a:latin typeface="Josefin Sans Bold"/>
                <a:ea typeface="Josefin Sans Bold"/>
                <a:cs typeface="Josefin Sans Bold"/>
                <a:sym typeface="Josefin Sans Bold"/>
              </a:rPr>
              <a:t>: ​​Decimals, money, time, shape, statistics​</a:t>
            </a:r>
            <a:endParaRPr lang="en-US" sz="5100" b="1" dirty="0">
              <a:solidFill>
                <a:srgbClr val="2D5431"/>
              </a:solidFill>
              <a:latin typeface="Josefin Sans Bold"/>
              <a:ea typeface="Josefin Sans Bold"/>
              <a:cs typeface="Josefin Sans Bold"/>
            </a:endParaRPr>
          </a:p>
          <a:p>
            <a:pPr algn="l">
              <a:lnSpc>
                <a:spcPts val="5100"/>
              </a:lnSpc>
              <a:spcBef>
                <a:spcPct val="0"/>
              </a:spcBef>
            </a:pPr>
            <a:r>
              <a:rPr lang="en-US" sz="5100" b="1" dirty="0">
                <a:solidFill>
                  <a:srgbClr val="2D5431"/>
                </a:solidFill>
                <a:latin typeface="Josefin Sans Bold"/>
                <a:ea typeface="Josefin Sans Bold"/>
                <a:cs typeface="Josefin Sans Bold"/>
                <a:sym typeface="Josefin Sans Bold"/>
              </a:rPr>
              <a:t>History: Ancient Egypt​</a:t>
            </a:r>
            <a:endParaRPr lang="en-US" sz="5100" b="1" dirty="0">
              <a:solidFill>
                <a:srgbClr val="2D5431"/>
              </a:solidFill>
              <a:latin typeface="Josefin Sans Bold"/>
              <a:ea typeface="Josefin Sans Bold"/>
              <a:cs typeface="Josefin Sans Bold"/>
            </a:endParaRPr>
          </a:p>
          <a:p>
            <a:pPr algn="l">
              <a:lnSpc>
                <a:spcPts val="5100"/>
              </a:lnSpc>
              <a:spcBef>
                <a:spcPct val="0"/>
              </a:spcBef>
            </a:pPr>
            <a:r>
              <a:rPr lang="en-US" sz="5100" b="1" dirty="0">
                <a:solidFill>
                  <a:srgbClr val="2D5431"/>
                </a:solidFill>
                <a:latin typeface="Josefin Sans Bold"/>
                <a:ea typeface="Josefin Sans Bold"/>
                <a:cs typeface="Josefin Sans Bold"/>
                <a:sym typeface="Josefin Sans Bold"/>
              </a:rPr>
              <a:t>Geography: Rainforests​</a:t>
            </a:r>
            <a:endParaRPr lang="en-US" sz="5100" b="1" dirty="0">
              <a:solidFill>
                <a:srgbClr val="2D5431"/>
              </a:solidFill>
              <a:latin typeface="Josefin Sans Bold"/>
              <a:ea typeface="Josefin Sans Bold"/>
              <a:cs typeface="Josefin Sans Bold"/>
            </a:endParaRPr>
          </a:p>
          <a:p>
            <a:pPr algn="l">
              <a:lnSpc>
                <a:spcPts val="5100"/>
              </a:lnSpc>
              <a:spcBef>
                <a:spcPct val="0"/>
              </a:spcBef>
            </a:pPr>
            <a:r>
              <a:rPr lang="en-US" sz="5100" b="1" dirty="0">
                <a:solidFill>
                  <a:srgbClr val="2D5431"/>
                </a:solidFill>
                <a:latin typeface="Josefin Sans Bold"/>
                <a:ea typeface="Josefin Sans Bold"/>
                <a:cs typeface="Josefin Sans Bold"/>
                <a:sym typeface="Josefin Sans Bold"/>
              </a:rPr>
              <a:t>​</a:t>
            </a:r>
            <a:endParaRPr lang="en-US" sz="5100" b="1" dirty="0">
              <a:solidFill>
                <a:srgbClr val="2D5431"/>
              </a:solidFill>
              <a:latin typeface="Josefin Sans Bold"/>
              <a:ea typeface="Josefin Sans Bold"/>
              <a:cs typeface="Josefin Sans Bold"/>
            </a:endParaRPr>
          </a:p>
          <a:p>
            <a:pPr algn="l">
              <a:lnSpc>
                <a:spcPts val="5100"/>
              </a:lnSpc>
              <a:spcBef>
                <a:spcPct val="0"/>
              </a:spcBef>
            </a:pPr>
            <a:r>
              <a:rPr lang="en-US" sz="5100" b="1" dirty="0">
                <a:solidFill>
                  <a:srgbClr val="2D5431"/>
                </a:solidFill>
                <a:latin typeface="Josefin Sans Bold"/>
                <a:ea typeface="Josefin Sans Bold"/>
                <a:cs typeface="Josefin Sans Bold"/>
                <a:sym typeface="Josefin Sans Bold"/>
              </a:rPr>
              <a:t>Experiences:​</a:t>
            </a:r>
            <a:endParaRPr lang="en-US" sz="5100" b="1" dirty="0">
              <a:solidFill>
                <a:srgbClr val="2D5431"/>
              </a:solidFill>
              <a:latin typeface="Josefin Sans Bold"/>
              <a:ea typeface="Josefin Sans Bold"/>
              <a:cs typeface="Josefin Sans Bold"/>
            </a:endParaRPr>
          </a:p>
          <a:p>
            <a:pPr algn="l">
              <a:lnSpc>
                <a:spcPts val="5100"/>
              </a:lnSpc>
              <a:spcBef>
                <a:spcPct val="0"/>
              </a:spcBef>
            </a:pPr>
            <a:r>
              <a:rPr lang="en-US" sz="5100" b="1" dirty="0">
                <a:solidFill>
                  <a:srgbClr val="2D5431"/>
                </a:solidFill>
                <a:latin typeface="Josefin Sans Bold"/>
                <a:ea typeface="Josefin Sans Bold"/>
                <a:cs typeface="Josefin Sans Bold"/>
                <a:sym typeface="Josefin Sans Bold"/>
              </a:rPr>
              <a:t>Residential </a:t>
            </a:r>
          </a:p>
          <a:p>
            <a:pPr algn="l">
              <a:lnSpc>
                <a:spcPts val="5100"/>
              </a:lnSpc>
              <a:spcBef>
                <a:spcPct val="0"/>
              </a:spcBef>
            </a:pPr>
            <a:r>
              <a:rPr lang="en-US" sz="5100" b="1" dirty="0">
                <a:solidFill>
                  <a:srgbClr val="2D5431"/>
                </a:solidFill>
                <a:latin typeface="Josefin Sans Bold"/>
                <a:ea typeface="Josefin Sans Bold"/>
                <a:cs typeface="Josefin Sans Bold"/>
                <a:sym typeface="Josefin Sans Bold"/>
              </a:rPr>
              <a:t>​</a:t>
            </a:r>
            <a:endParaRPr lang="en-US" sz="5100" b="1" dirty="0">
              <a:solidFill>
                <a:srgbClr val="2D5431"/>
              </a:solidFill>
              <a:latin typeface="Josefin Sans Bold"/>
              <a:ea typeface="Josefin Sans Bold"/>
              <a:cs typeface="Josefin Sans Bold"/>
            </a:endParaRPr>
          </a:p>
          <a:p>
            <a:pPr algn="l">
              <a:lnSpc>
                <a:spcPts val="5100"/>
              </a:lnSpc>
              <a:spcBef>
                <a:spcPct val="0"/>
              </a:spcBef>
            </a:pPr>
            <a:r>
              <a:rPr lang="en-US" sz="5100" b="1" dirty="0">
                <a:solidFill>
                  <a:srgbClr val="2D5431"/>
                </a:solidFill>
                <a:latin typeface="Josefin Sans Bold"/>
                <a:ea typeface="Josefin Sans Bold"/>
                <a:cs typeface="Josefin Sans Bold"/>
                <a:sym typeface="Josefin Sans Bold"/>
              </a:rPr>
              <a:t>​</a:t>
            </a:r>
            <a:endParaRPr lang="en-US" sz="5100" b="1" dirty="0">
              <a:solidFill>
                <a:srgbClr val="2D5431"/>
              </a:solidFill>
              <a:latin typeface="Josefin Sans Bold"/>
              <a:ea typeface="Josefin Sans Bold"/>
              <a:cs typeface="Josefin Sans Bold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DE1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4823167" y="721013"/>
            <a:ext cx="8703171" cy="7880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899"/>
              </a:lnSpc>
              <a:spcBef>
                <a:spcPct val="0"/>
              </a:spcBef>
            </a:pPr>
            <a:r>
              <a:rPr lang="en-US" sz="5899" b="1">
                <a:solidFill>
                  <a:srgbClr val="2D5431"/>
                </a:solidFill>
                <a:latin typeface="Josefin Sans Bold"/>
                <a:ea typeface="Josefin Sans Bold"/>
                <a:cs typeface="Josefin Sans Bold"/>
                <a:sym typeface="Josefin Sans Bold"/>
              </a:rPr>
              <a:t>Sayers Croft Residential</a:t>
            </a: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626" y="266700"/>
            <a:ext cx="4334480" cy="5611008"/>
          </a:xfrm>
          <a:prstGeom prst="rect">
            <a:avLst/>
          </a:prstGeom>
        </p:spPr>
      </p:pic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68400" y="266700"/>
            <a:ext cx="4201111" cy="4867954"/>
          </a:xfrm>
          <a:prstGeom prst="rect">
            <a:avLst/>
          </a:prstGeom>
        </p:spPr>
      </p:pic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62899" y="5275637"/>
            <a:ext cx="3734321" cy="4972744"/>
          </a:xfrm>
          <a:prstGeom prst="rect">
            <a:avLst/>
          </a:prstGeom>
        </p:spPr>
      </p:pic>
      <p:pic>
        <p:nvPicPr>
          <p:cNvPr id="6" name="Picture 5" descr="Screen Clippi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600" y="1752880"/>
            <a:ext cx="4762291" cy="3439059"/>
          </a:xfrm>
          <a:prstGeom prst="rect">
            <a:avLst/>
          </a:prstGeom>
        </p:spPr>
      </p:pic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0200" y="5435772"/>
            <a:ext cx="8444345" cy="4788364"/>
          </a:xfrm>
          <a:prstGeom prst="rect">
            <a:avLst/>
          </a:prstGeom>
        </p:spPr>
      </p:pic>
      <p:pic>
        <p:nvPicPr>
          <p:cNvPr id="8" name="Picture 7" descr="Screen Clippi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789" y="6546973"/>
            <a:ext cx="4410691" cy="3677163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BCB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2342133" y="5478396"/>
            <a:ext cx="6076325" cy="4435949"/>
          </a:xfrm>
          <a:custGeom>
            <a:avLst/>
            <a:gdLst/>
            <a:ahLst/>
            <a:cxnLst/>
            <a:rect l="l" t="t" r="r" b="b"/>
            <a:pathLst>
              <a:path w="6076325" h="4435949">
                <a:moveTo>
                  <a:pt x="0" y="0"/>
                </a:moveTo>
                <a:lnTo>
                  <a:pt x="6076325" y="0"/>
                </a:lnTo>
                <a:lnTo>
                  <a:pt x="6076325" y="4435949"/>
                </a:lnTo>
                <a:lnTo>
                  <a:pt x="0" y="443594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409965" y="304870"/>
            <a:ext cx="9292322" cy="2293525"/>
          </a:xfrm>
          <a:custGeom>
            <a:avLst/>
            <a:gdLst/>
            <a:ahLst/>
            <a:cxnLst/>
            <a:rect l="l" t="t" r="r" b="b"/>
            <a:pathLst>
              <a:path w="9292322" h="2293525">
                <a:moveTo>
                  <a:pt x="0" y="0"/>
                </a:moveTo>
                <a:lnTo>
                  <a:pt x="9292322" y="0"/>
                </a:lnTo>
                <a:lnTo>
                  <a:pt x="9292322" y="2293525"/>
                </a:lnTo>
                <a:lnTo>
                  <a:pt x="0" y="229352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185447" y="2898189"/>
            <a:ext cx="12156685" cy="72663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201"/>
              </a:lnSpc>
              <a:spcBef>
                <a:spcPct val="0"/>
              </a:spcBef>
            </a:pPr>
            <a:r>
              <a:rPr lang="en-US" sz="5201" b="1">
                <a:solidFill>
                  <a:srgbClr val="000000"/>
                </a:solidFill>
                <a:latin typeface="Josefin Sans Bold"/>
                <a:ea typeface="Josefin Sans Bold"/>
                <a:cs typeface="Josefin Sans Bold"/>
                <a:sym typeface="Josefin Sans Bold"/>
              </a:rPr>
              <a:t>By the end of year 4 the expectation is for all children to know their times table and division facts up to 12 x 12.​</a:t>
            </a:r>
          </a:p>
          <a:p>
            <a:pPr algn="ctr">
              <a:lnSpc>
                <a:spcPts val="5201"/>
              </a:lnSpc>
              <a:spcBef>
                <a:spcPct val="0"/>
              </a:spcBef>
            </a:pPr>
            <a:r>
              <a:rPr lang="en-US" sz="5201">
                <a:solidFill>
                  <a:srgbClr val="000000"/>
                </a:solidFill>
                <a:latin typeface="Josefin Sans"/>
                <a:ea typeface="Josefin Sans"/>
                <a:cs typeface="Josefin Sans"/>
                <a:sym typeface="Josefin Sans"/>
              </a:rPr>
              <a:t>We will continue to help the children with the learning of their times tables at school with focused times table lessons.​</a:t>
            </a:r>
          </a:p>
          <a:p>
            <a:pPr algn="ctr">
              <a:lnSpc>
                <a:spcPts val="5201"/>
              </a:lnSpc>
              <a:spcBef>
                <a:spcPct val="0"/>
              </a:spcBef>
            </a:pPr>
            <a:r>
              <a:rPr lang="en-US" sz="5201" b="1">
                <a:solidFill>
                  <a:srgbClr val="000000"/>
                </a:solidFill>
                <a:latin typeface="Josefin Sans Bold"/>
                <a:ea typeface="Josefin Sans Bold"/>
                <a:cs typeface="Josefin Sans Bold"/>
                <a:sym typeface="Josefin Sans Bold"/>
              </a:rPr>
              <a:t>We will need your support at home to help with the learning and the rapid recall of the times table facts.​</a:t>
            </a:r>
          </a:p>
          <a:p>
            <a:pPr algn="ctr">
              <a:lnSpc>
                <a:spcPts val="5201"/>
              </a:lnSpc>
              <a:spcBef>
                <a:spcPct val="0"/>
              </a:spcBef>
            </a:pPr>
            <a:r>
              <a:rPr lang="en-US" sz="5201">
                <a:solidFill>
                  <a:srgbClr val="000000"/>
                </a:solidFill>
                <a:latin typeface="Josefin Sans"/>
                <a:ea typeface="Josefin Sans"/>
                <a:cs typeface="Josefin Sans"/>
                <a:sym typeface="Josefin Sans"/>
              </a:rPr>
              <a:t>Home learning will often have a times table focus.​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BCB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522439" y="774700"/>
            <a:ext cx="16778144" cy="9345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984"/>
              </a:lnSpc>
              <a:spcBef>
                <a:spcPct val="0"/>
              </a:spcBef>
            </a:pPr>
            <a:r>
              <a:rPr lang="en-US" sz="6984" b="1">
                <a:solidFill>
                  <a:srgbClr val="000000"/>
                </a:solidFill>
                <a:latin typeface="Josefin Sans Bold"/>
                <a:ea typeface="Josefin Sans Bold"/>
                <a:cs typeface="Josefin Sans Bold"/>
                <a:sym typeface="Josefin Sans Bold"/>
              </a:rPr>
              <a:t>The Y4 Multiplication times table check​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151039" y="2387146"/>
            <a:ext cx="17985921" cy="74538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101090" lvl="1" indent="-550545" algn="l">
              <a:lnSpc>
                <a:spcPts val="6528"/>
              </a:lnSpc>
              <a:buFont typeface="Arial"/>
              <a:buChar char="•"/>
            </a:pPr>
            <a:r>
              <a:rPr lang="en-US" sz="5100">
                <a:solidFill>
                  <a:srgbClr val="000000"/>
                </a:solidFill>
                <a:latin typeface="Josefin Sans"/>
                <a:ea typeface="Josefin Sans"/>
                <a:cs typeface="Josefin Sans"/>
                <a:sym typeface="Josefin Sans"/>
              </a:rPr>
              <a:t>This is an online test that takes place across the country in June.​</a:t>
            </a:r>
          </a:p>
          <a:p>
            <a:pPr marL="1101090" lvl="1" indent="-550545" algn="l">
              <a:lnSpc>
                <a:spcPts val="6528"/>
              </a:lnSpc>
              <a:buFont typeface="Arial"/>
              <a:buChar char="•"/>
            </a:pPr>
            <a:r>
              <a:rPr lang="en-US" sz="5100" b="1">
                <a:solidFill>
                  <a:srgbClr val="000000"/>
                </a:solidFill>
                <a:latin typeface="Josefin Sans Bold"/>
                <a:ea typeface="Josefin Sans Bold"/>
                <a:cs typeface="Josefin Sans Bold"/>
                <a:sym typeface="Josefin Sans Bold"/>
              </a:rPr>
              <a:t>The purpose of the MTC is to determine whether pupils can recall their times tables fluently, which is essential for future success in mathematics.​</a:t>
            </a:r>
          </a:p>
          <a:p>
            <a:pPr marL="1101090" lvl="1" indent="-550545" algn="l">
              <a:lnSpc>
                <a:spcPts val="6528"/>
              </a:lnSpc>
              <a:buFont typeface="Arial"/>
              <a:buChar char="•"/>
            </a:pPr>
            <a:r>
              <a:rPr lang="en-US" sz="5100">
                <a:solidFill>
                  <a:srgbClr val="000000"/>
                </a:solidFill>
                <a:latin typeface="Josefin Sans"/>
                <a:ea typeface="Josefin Sans"/>
                <a:cs typeface="Josefin Sans"/>
                <a:sym typeface="Josefin Sans"/>
              </a:rPr>
              <a:t>The test consists of 25 times table questions, in which the children have 6 seconds to answer each question.​</a:t>
            </a:r>
          </a:p>
          <a:p>
            <a:pPr marL="1101090" lvl="1" indent="-550545" algn="l">
              <a:lnSpc>
                <a:spcPts val="6528"/>
              </a:lnSpc>
              <a:buFont typeface="Arial"/>
              <a:buChar char="•"/>
            </a:pPr>
            <a:r>
              <a:rPr lang="en-US" sz="5100" b="1">
                <a:solidFill>
                  <a:srgbClr val="000000"/>
                </a:solidFill>
                <a:latin typeface="Josefin Sans Bold"/>
                <a:ea typeface="Josefin Sans Bold"/>
                <a:cs typeface="Josefin Sans Bold"/>
                <a:sym typeface="Josefin Sans Bold"/>
              </a:rPr>
              <a:t>Nearer the time we will send home a link to an example test.​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DE1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1746053">
            <a:off x="-128007" y="236546"/>
            <a:ext cx="4950611" cy="3712958"/>
          </a:xfrm>
          <a:custGeom>
            <a:avLst/>
            <a:gdLst/>
            <a:ahLst/>
            <a:cxnLst/>
            <a:rect l="l" t="t" r="r" b="b"/>
            <a:pathLst>
              <a:path w="4950611" h="3712958">
                <a:moveTo>
                  <a:pt x="0" y="0"/>
                </a:moveTo>
                <a:lnTo>
                  <a:pt x="4950612" y="0"/>
                </a:lnTo>
                <a:lnTo>
                  <a:pt x="4950612" y="3712958"/>
                </a:lnTo>
                <a:lnTo>
                  <a:pt x="0" y="371295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0" y="8924987"/>
            <a:ext cx="5167000" cy="1362013"/>
          </a:xfrm>
          <a:custGeom>
            <a:avLst/>
            <a:gdLst/>
            <a:ahLst/>
            <a:cxnLst/>
            <a:rect l="l" t="t" r="r" b="b"/>
            <a:pathLst>
              <a:path w="5167000" h="1362013">
                <a:moveTo>
                  <a:pt x="0" y="0"/>
                </a:moveTo>
                <a:lnTo>
                  <a:pt x="5167000" y="0"/>
                </a:lnTo>
                <a:lnTo>
                  <a:pt x="5167000" y="1362013"/>
                </a:lnTo>
                <a:lnTo>
                  <a:pt x="0" y="136201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7861629" y="-304816"/>
            <a:ext cx="6238671" cy="2667032"/>
          </a:xfrm>
          <a:custGeom>
            <a:avLst/>
            <a:gdLst/>
            <a:ahLst/>
            <a:cxnLst/>
            <a:rect l="l" t="t" r="r" b="b"/>
            <a:pathLst>
              <a:path w="6238671" h="2667032">
                <a:moveTo>
                  <a:pt x="0" y="0"/>
                </a:moveTo>
                <a:lnTo>
                  <a:pt x="6238671" y="0"/>
                </a:lnTo>
                <a:lnTo>
                  <a:pt x="6238671" y="2667032"/>
                </a:lnTo>
                <a:lnTo>
                  <a:pt x="0" y="266703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3673929" y="1133475"/>
            <a:ext cx="14614071" cy="89382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99"/>
              </a:lnSpc>
              <a:spcBef>
                <a:spcPct val="0"/>
              </a:spcBef>
            </a:pPr>
            <a:r>
              <a:rPr lang="en-US" sz="5799" b="1">
                <a:solidFill>
                  <a:srgbClr val="000000"/>
                </a:solidFill>
                <a:latin typeface="Josefin Sans Bold"/>
                <a:ea typeface="Josefin Sans Bold"/>
                <a:cs typeface="Josefin Sans Bold"/>
                <a:sym typeface="Josefin Sans Bold"/>
              </a:rPr>
              <a:t>Spelling​</a:t>
            </a:r>
          </a:p>
          <a:p>
            <a:pPr algn="ctr">
              <a:lnSpc>
                <a:spcPts val="5000"/>
              </a:lnSpc>
              <a:spcBef>
                <a:spcPct val="0"/>
              </a:spcBef>
            </a:pPr>
            <a:r>
              <a:rPr lang="en-US" sz="5000">
                <a:solidFill>
                  <a:srgbClr val="000000"/>
                </a:solidFill>
                <a:latin typeface="Josefin Sans"/>
                <a:ea typeface="Josefin Sans"/>
                <a:cs typeface="Josefin Sans"/>
                <a:sym typeface="Josefin Sans"/>
              </a:rPr>
              <a:t>​</a:t>
            </a:r>
          </a:p>
          <a:p>
            <a:pPr algn="l">
              <a:lnSpc>
                <a:spcPts val="5000"/>
              </a:lnSpc>
              <a:spcBef>
                <a:spcPct val="0"/>
              </a:spcBef>
            </a:pPr>
            <a:r>
              <a:rPr lang="en-US" sz="5000">
                <a:solidFill>
                  <a:srgbClr val="000000"/>
                </a:solidFill>
                <a:latin typeface="Josefin Sans"/>
                <a:ea typeface="Josefin Sans"/>
                <a:cs typeface="Josefin Sans"/>
                <a:sym typeface="Josefin Sans"/>
              </a:rPr>
              <a:t>Children in all year groups have to learn phonic/spelling rules, as well as common exception words/statutory spellings. ​</a:t>
            </a:r>
          </a:p>
          <a:p>
            <a:pPr algn="l">
              <a:lnSpc>
                <a:spcPts val="5000"/>
              </a:lnSpc>
              <a:spcBef>
                <a:spcPct val="0"/>
              </a:spcBef>
            </a:pPr>
            <a:r>
              <a:rPr lang="en-US" sz="5000">
                <a:solidFill>
                  <a:srgbClr val="000000"/>
                </a:solidFill>
                <a:latin typeface="Josefin Sans"/>
                <a:ea typeface="Josefin Sans"/>
                <a:cs typeface="Josefin Sans"/>
                <a:sym typeface="Josefin Sans"/>
              </a:rPr>
              <a:t>Similarly to last year, children now work on a year group karate challenge and as a class we will work through the different colour bands at the same time. ​</a:t>
            </a:r>
          </a:p>
          <a:p>
            <a:pPr algn="l">
              <a:lnSpc>
                <a:spcPts val="5000"/>
              </a:lnSpc>
              <a:spcBef>
                <a:spcPct val="0"/>
              </a:spcBef>
            </a:pPr>
            <a:r>
              <a:rPr lang="en-US" sz="5000">
                <a:solidFill>
                  <a:srgbClr val="000000"/>
                </a:solidFill>
                <a:latin typeface="Josefin Sans"/>
                <a:ea typeface="Josefin Sans"/>
                <a:cs typeface="Josefin Sans"/>
                <a:sym typeface="Josefin Sans"/>
              </a:rPr>
              <a:t>Those that do not pass the first time are offered the chance to retest.​</a:t>
            </a:r>
          </a:p>
          <a:p>
            <a:pPr algn="l">
              <a:lnSpc>
                <a:spcPts val="5000"/>
              </a:lnSpc>
              <a:spcBef>
                <a:spcPct val="0"/>
              </a:spcBef>
            </a:pPr>
            <a:r>
              <a:rPr lang="en-US" sz="5000">
                <a:solidFill>
                  <a:srgbClr val="000000"/>
                </a:solidFill>
                <a:latin typeface="Josefin Sans"/>
                <a:ea typeface="Josefin Sans"/>
                <a:cs typeface="Josefin Sans"/>
                <a:sym typeface="Josefin Sans"/>
              </a:rPr>
              <a:t>All spelling belts (challenge words) will eventually be available on Spelling shed and SeeSaw.​</a:t>
            </a:r>
          </a:p>
          <a:p>
            <a:pPr algn="ctr">
              <a:lnSpc>
                <a:spcPts val="5000"/>
              </a:lnSpc>
              <a:spcBef>
                <a:spcPct val="0"/>
              </a:spcBef>
            </a:pPr>
            <a:r>
              <a:rPr lang="en-US" sz="5000">
                <a:solidFill>
                  <a:srgbClr val="000000"/>
                </a:solidFill>
                <a:latin typeface="Josefin Sans"/>
                <a:ea typeface="Josefin Sans"/>
                <a:cs typeface="Josefin Sans"/>
                <a:sym typeface="Josefin Sans"/>
              </a:rPr>
              <a:t>​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DE1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6914606"/>
            <a:ext cx="3711025" cy="3372394"/>
          </a:xfrm>
          <a:custGeom>
            <a:avLst/>
            <a:gdLst/>
            <a:ahLst/>
            <a:cxnLst/>
            <a:rect l="l" t="t" r="r" b="b"/>
            <a:pathLst>
              <a:path w="3711025" h="3372394">
                <a:moveTo>
                  <a:pt x="0" y="0"/>
                </a:moveTo>
                <a:lnTo>
                  <a:pt x="3711025" y="0"/>
                </a:lnTo>
                <a:lnTo>
                  <a:pt x="3711025" y="3372394"/>
                </a:lnTo>
                <a:lnTo>
                  <a:pt x="0" y="337239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62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3837301" y="322442"/>
            <a:ext cx="4450699" cy="3888798"/>
          </a:xfrm>
          <a:custGeom>
            <a:avLst/>
            <a:gdLst/>
            <a:ahLst/>
            <a:cxnLst/>
            <a:rect l="l" t="t" r="r" b="b"/>
            <a:pathLst>
              <a:path w="4450699" h="3888798">
                <a:moveTo>
                  <a:pt x="0" y="0"/>
                </a:moveTo>
                <a:lnTo>
                  <a:pt x="4450699" y="0"/>
                </a:lnTo>
                <a:lnTo>
                  <a:pt x="4450699" y="3888799"/>
                </a:lnTo>
                <a:lnTo>
                  <a:pt x="0" y="388879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alphaModFix amt="61000"/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-1411877" y="-840666"/>
            <a:ext cx="7323190" cy="5392531"/>
          </a:xfrm>
          <a:custGeom>
            <a:avLst/>
            <a:gdLst/>
            <a:ahLst/>
            <a:cxnLst/>
            <a:rect l="l" t="t" r="r" b="b"/>
            <a:pathLst>
              <a:path w="7323190" h="5392531">
                <a:moveTo>
                  <a:pt x="0" y="0"/>
                </a:moveTo>
                <a:lnTo>
                  <a:pt x="7323190" y="0"/>
                </a:lnTo>
                <a:lnTo>
                  <a:pt x="7323190" y="5392531"/>
                </a:lnTo>
                <a:lnTo>
                  <a:pt x="0" y="539253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1340301" y="2581686"/>
            <a:ext cx="16098970" cy="707533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000"/>
              </a:lnSpc>
              <a:spcBef>
                <a:spcPct val="0"/>
              </a:spcBef>
            </a:pPr>
            <a:r>
              <a:rPr lang="en-US" sz="5000" b="1" i="1">
                <a:solidFill>
                  <a:srgbClr val="000000"/>
                </a:solidFill>
                <a:latin typeface="Josefin Sans Bold"/>
                <a:ea typeface="Josefin Sans Bold"/>
                <a:cs typeface="Josefin Sans Bold"/>
                <a:sym typeface="Josefin Sans Bold"/>
              </a:rPr>
              <a:t>At school in year 4 we encourage children to read daily and aim to offer them positive reading experiences.​</a:t>
            </a:r>
            <a:endParaRPr lang="en-US" sz="5000" b="1" i="1">
              <a:solidFill>
                <a:srgbClr val="000000"/>
              </a:solidFill>
              <a:latin typeface="Josefin Sans Bold"/>
              <a:ea typeface="Josefin Sans Bold"/>
              <a:cs typeface="Josefin Sans Bold"/>
            </a:endParaRPr>
          </a:p>
          <a:p>
            <a:pPr marL="685800" indent="-685800" algn="l">
              <a:lnSpc>
                <a:spcPts val="5000"/>
              </a:lnSpc>
              <a:spcBef>
                <a:spcPct val="0"/>
              </a:spcBef>
              <a:buFont typeface="Arial"/>
              <a:buChar char="•"/>
            </a:pPr>
            <a:r>
              <a:rPr lang="en-US" sz="5000" b="1" i="1">
                <a:solidFill>
                  <a:srgbClr val="000000"/>
                </a:solidFill>
                <a:latin typeface="Josefin Sans Bold"/>
                <a:ea typeface="Josefin Sans Bold"/>
                <a:cs typeface="Josefin Sans Bold"/>
                <a:sym typeface="Josefin Sans Bold"/>
              </a:rPr>
              <a:t>Regular opportunities to read aloud, to help build reading fluency.​</a:t>
            </a:r>
            <a:endParaRPr lang="en-US" sz="5000" b="1" i="1">
              <a:solidFill>
                <a:srgbClr val="000000"/>
              </a:solidFill>
              <a:latin typeface="Josefin Sans Bold"/>
              <a:ea typeface="Josefin Sans Bold"/>
              <a:cs typeface="Josefin Sans Bold"/>
            </a:endParaRPr>
          </a:p>
          <a:p>
            <a:pPr marL="685800" indent="-685800" algn="l">
              <a:lnSpc>
                <a:spcPts val="5000"/>
              </a:lnSpc>
              <a:spcBef>
                <a:spcPct val="0"/>
              </a:spcBef>
              <a:buFont typeface="Arial"/>
              <a:buChar char="•"/>
            </a:pPr>
            <a:r>
              <a:rPr lang="en-US" sz="5000" b="1" i="1">
                <a:solidFill>
                  <a:srgbClr val="000000"/>
                </a:solidFill>
                <a:latin typeface="Josefin Sans Bold"/>
                <a:ea typeface="Josefin Sans Bold"/>
                <a:cs typeface="Josefin Sans Bold"/>
                <a:sym typeface="Josefin Sans Bold"/>
              </a:rPr>
              <a:t>Daily reading​</a:t>
            </a:r>
            <a:endParaRPr lang="en-US" sz="5000" b="1" i="1">
              <a:solidFill>
                <a:srgbClr val="000000"/>
              </a:solidFill>
              <a:latin typeface="Josefin Sans Bold"/>
              <a:ea typeface="Josefin Sans Bold"/>
              <a:cs typeface="Josefin Sans Bold"/>
            </a:endParaRPr>
          </a:p>
          <a:p>
            <a:pPr marL="685800" indent="-685800" algn="l">
              <a:lnSpc>
                <a:spcPts val="5000"/>
              </a:lnSpc>
              <a:spcBef>
                <a:spcPct val="0"/>
              </a:spcBef>
              <a:buFont typeface="Arial"/>
              <a:buChar char="•"/>
            </a:pPr>
            <a:r>
              <a:rPr lang="en-US" sz="5000" b="1" i="1">
                <a:solidFill>
                  <a:srgbClr val="000000"/>
                </a:solidFill>
                <a:latin typeface="Josefin Sans Bold"/>
                <a:ea typeface="Josefin Sans Bold"/>
                <a:cs typeface="Josefin Sans Bold"/>
                <a:sym typeface="Josefin Sans Bold"/>
              </a:rPr>
              <a:t>Whole class guided reading sessions, where we share and discuss a wide range of text types​</a:t>
            </a:r>
            <a:endParaRPr lang="en-US" sz="5000" b="1" i="1">
              <a:solidFill>
                <a:srgbClr val="000000"/>
              </a:solidFill>
              <a:latin typeface="Josefin Sans Bold"/>
              <a:ea typeface="Josefin Sans Bold"/>
              <a:cs typeface="Josefin Sans Bold"/>
            </a:endParaRPr>
          </a:p>
          <a:p>
            <a:pPr marL="685800" indent="-685800" algn="l">
              <a:lnSpc>
                <a:spcPts val="5000"/>
              </a:lnSpc>
              <a:spcBef>
                <a:spcPct val="0"/>
              </a:spcBef>
              <a:buFont typeface="Arial"/>
              <a:buChar char="•"/>
            </a:pPr>
            <a:r>
              <a:rPr lang="en-US" sz="5000" b="1" i="1">
                <a:solidFill>
                  <a:srgbClr val="000000"/>
                </a:solidFill>
                <a:latin typeface="Josefin Sans Bold"/>
                <a:ea typeface="Josefin Sans Bold"/>
                <a:cs typeface="Josefin Sans Bold"/>
                <a:sym typeface="Josefin Sans Bold"/>
              </a:rPr>
              <a:t>Teacher's choice book (at the moment, we are reading Charlie Changes into a Chicken by Sam Copeland)​</a:t>
            </a:r>
            <a:endParaRPr lang="en-US" sz="5000" b="1" i="1">
              <a:solidFill>
                <a:srgbClr val="000000"/>
              </a:solidFill>
              <a:latin typeface="Josefin Sans Bold"/>
              <a:ea typeface="Josefin Sans Bold"/>
              <a:cs typeface="Josefin Sans Bold"/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6188646" y="1265918"/>
            <a:ext cx="5910709" cy="7302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499"/>
              </a:lnSpc>
              <a:spcBef>
                <a:spcPct val="0"/>
              </a:spcBef>
            </a:pPr>
            <a:r>
              <a:rPr lang="en-US" sz="5499" b="1">
                <a:solidFill>
                  <a:srgbClr val="000000"/>
                </a:solidFill>
                <a:latin typeface="Josefin Sans Bold"/>
                <a:ea typeface="Josefin Sans Bold"/>
                <a:cs typeface="Josefin Sans Bold"/>
                <a:sym typeface="Josefin Sans Bold"/>
              </a:rPr>
              <a:t>Reading in school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DE1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4231868" y="6086475"/>
            <a:ext cx="4056132" cy="4200525"/>
          </a:xfrm>
          <a:custGeom>
            <a:avLst/>
            <a:gdLst/>
            <a:ahLst/>
            <a:cxnLst/>
            <a:rect l="l" t="t" r="r" b="b"/>
            <a:pathLst>
              <a:path w="4056132" h="4200525">
                <a:moveTo>
                  <a:pt x="0" y="0"/>
                </a:moveTo>
                <a:lnTo>
                  <a:pt x="4056132" y="0"/>
                </a:lnTo>
                <a:lnTo>
                  <a:pt x="4056132" y="4200525"/>
                </a:lnTo>
                <a:lnTo>
                  <a:pt x="0" y="420052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-367393" y="1505694"/>
            <a:ext cx="14487778" cy="83006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1008746" lvl="1" indent="-504373" algn="l">
              <a:lnSpc>
                <a:spcPts val="4672"/>
              </a:lnSpc>
              <a:buFont typeface="Arial"/>
              <a:buChar char="•"/>
            </a:pPr>
            <a:r>
              <a:rPr lang="en-US" sz="4672">
                <a:solidFill>
                  <a:srgbClr val="000000"/>
                </a:solidFill>
                <a:latin typeface="Josefin Sans"/>
                <a:ea typeface="Josefin Sans"/>
                <a:cs typeface="Josefin Sans"/>
                <a:sym typeface="Josefin Sans"/>
              </a:rPr>
              <a:t>Encourage your child to read at least four times a week. We suggest a minimum of 20 minutes each time. ​</a:t>
            </a:r>
          </a:p>
          <a:p>
            <a:pPr algn="l">
              <a:lnSpc>
                <a:spcPts val="4672"/>
              </a:lnSpc>
            </a:pPr>
            <a:endParaRPr lang="en-US" sz="4672">
              <a:solidFill>
                <a:srgbClr val="000000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marL="1008746" lvl="1" indent="-504373" algn="l">
              <a:lnSpc>
                <a:spcPts val="4672"/>
              </a:lnSpc>
              <a:buFont typeface="Arial"/>
              <a:buChar char="•"/>
            </a:pPr>
            <a:r>
              <a:rPr lang="en-US" sz="4672">
                <a:solidFill>
                  <a:srgbClr val="000000"/>
                </a:solidFill>
                <a:latin typeface="Josefin Sans"/>
                <a:ea typeface="Josefin Sans"/>
                <a:cs typeface="Josefin Sans"/>
                <a:sym typeface="Josefin Sans"/>
              </a:rPr>
              <a:t>Share books with them.​</a:t>
            </a:r>
          </a:p>
          <a:p>
            <a:pPr algn="l">
              <a:lnSpc>
                <a:spcPts val="4672"/>
              </a:lnSpc>
            </a:pPr>
            <a:endParaRPr lang="en-US" sz="4672">
              <a:solidFill>
                <a:srgbClr val="000000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marL="1008746" lvl="1" indent="-504373" algn="l">
              <a:lnSpc>
                <a:spcPts val="4672"/>
              </a:lnSpc>
              <a:buFont typeface="Arial"/>
              <a:buChar char="•"/>
            </a:pPr>
            <a:r>
              <a:rPr lang="en-US" sz="4672">
                <a:solidFill>
                  <a:srgbClr val="000000"/>
                </a:solidFill>
                <a:latin typeface="Josefin Sans"/>
                <a:ea typeface="Josefin Sans"/>
                <a:cs typeface="Josefin Sans"/>
                <a:sym typeface="Josefin Sans"/>
              </a:rPr>
              <a:t>Many children enjoy silent reading, but it is also important for them to practise reading aloud. ​</a:t>
            </a:r>
          </a:p>
          <a:p>
            <a:pPr algn="l">
              <a:lnSpc>
                <a:spcPts val="4672"/>
              </a:lnSpc>
            </a:pPr>
            <a:endParaRPr lang="en-US" sz="4672">
              <a:solidFill>
                <a:srgbClr val="000000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marL="1008746" lvl="1" indent="-504373" algn="l">
              <a:lnSpc>
                <a:spcPts val="4672"/>
              </a:lnSpc>
              <a:buFont typeface="Arial"/>
              <a:buChar char="•"/>
            </a:pPr>
            <a:r>
              <a:rPr lang="en-US" sz="4672">
                <a:solidFill>
                  <a:srgbClr val="000000"/>
                </a:solidFill>
                <a:latin typeface="Josefin Sans"/>
                <a:ea typeface="Josefin Sans"/>
                <a:cs typeface="Josefin Sans"/>
                <a:sym typeface="Josefin Sans"/>
              </a:rPr>
              <a:t>Take turns reading with your child.</a:t>
            </a:r>
          </a:p>
          <a:p>
            <a:pPr algn="l">
              <a:lnSpc>
                <a:spcPts val="4672"/>
              </a:lnSpc>
            </a:pPr>
            <a:r>
              <a:rPr lang="en-US" sz="4672">
                <a:solidFill>
                  <a:srgbClr val="000000"/>
                </a:solidFill>
                <a:latin typeface="Josefin Sans"/>
                <a:ea typeface="Josefin Sans"/>
                <a:cs typeface="Josefin Sans"/>
                <a:sym typeface="Josefin Sans"/>
              </a:rPr>
              <a:t>​</a:t>
            </a:r>
          </a:p>
          <a:p>
            <a:pPr marL="1008746" lvl="1" indent="-504373" algn="l">
              <a:lnSpc>
                <a:spcPts val="4672"/>
              </a:lnSpc>
              <a:buFont typeface="Arial"/>
              <a:buChar char="•"/>
            </a:pPr>
            <a:r>
              <a:rPr lang="en-US" sz="4672">
                <a:solidFill>
                  <a:srgbClr val="000000"/>
                </a:solidFill>
                <a:latin typeface="Josefin Sans"/>
                <a:ea typeface="Josefin Sans"/>
                <a:cs typeface="Josefin Sans"/>
                <a:sym typeface="Josefin Sans"/>
              </a:rPr>
              <a:t>Audio books are fantastic, as they expose children to words they might otherwise find hard to access, as well as new authors and ideas.​</a:t>
            </a:r>
          </a:p>
        </p:txBody>
      </p:sp>
      <p:sp>
        <p:nvSpPr>
          <p:cNvPr id="4" name="Freeform 4"/>
          <p:cNvSpPr/>
          <p:nvPr/>
        </p:nvSpPr>
        <p:spPr>
          <a:xfrm>
            <a:off x="15472941" y="335867"/>
            <a:ext cx="2508323" cy="3847122"/>
          </a:xfrm>
          <a:custGeom>
            <a:avLst/>
            <a:gdLst/>
            <a:ahLst/>
            <a:cxnLst/>
            <a:rect l="l" t="t" r="r" b="b"/>
            <a:pathLst>
              <a:path w="2508323" h="3847122">
                <a:moveTo>
                  <a:pt x="0" y="0"/>
                </a:moveTo>
                <a:lnTo>
                  <a:pt x="2508323" y="0"/>
                </a:lnTo>
                <a:lnTo>
                  <a:pt x="2508323" y="3847122"/>
                </a:lnTo>
                <a:lnTo>
                  <a:pt x="0" y="384712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4120385" y="2457546"/>
            <a:ext cx="2139549" cy="3450886"/>
          </a:xfrm>
          <a:custGeom>
            <a:avLst/>
            <a:gdLst/>
            <a:ahLst/>
            <a:cxnLst/>
            <a:rect l="l" t="t" r="r" b="b"/>
            <a:pathLst>
              <a:path w="2139549" h="3450886">
                <a:moveTo>
                  <a:pt x="0" y="0"/>
                </a:moveTo>
                <a:lnTo>
                  <a:pt x="2139549" y="0"/>
                </a:lnTo>
                <a:lnTo>
                  <a:pt x="2139549" y="3450886"/>
                </a:lnTo>
                <a:lnTo>
                  <a:pt x="0" y="345088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1231723" y="104775"/>
            <a:ext cx="10912828" cy="8456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305"/>
              </a:lnSpc>
              <a:spcBef>
                <a:spcPct val="0"/>
              </a:spcBef>
            </a:pPr>
            <a:r>
              <a:rPr lang="en-US" sz="6305" b="1">
                <a:solidFill>
                  <a:srgbClr val="000000"/>
                </a:solidFill>
                <a:latin typeface="Josefin Sans Bold"/>
                <a:ea typeface="Josefin Sans Bold"/>
                <a:cs typeface="Josefin Sans Bold"/>
                <a:sym typeface="Josefin Sans Bold"/>
              </a:rPr>
              <a:t>Reading – How you can help​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DE1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293914" y="1940832"/>
            <a:ext cx="12462782" cy="835773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000"/>
              </a:lnSpc>
              <a:spcBef>
                <a:spcPct val="0"/>
              </a:spcBef>
            </a:pPr>
            <a:r>
              <a:rPr lang="en-US" sz="5000">
                <a:solidFill>
                  <a:srgbClr val="000000"/>
                </a:solidFill>
                <a:latin typeface="Josefin Sans"/>
                <a:ea typeface="Josefin Sans"/>
                <a:cs typeface="Josefin Sans"/>
                <a:sym typeface="Josefin Sans"/>
              </a:rPr>
              <a:t>We will continue to use reading diaries this year. ​</a:t>
            </a:r>
          </a:p>
          <a:p>
            <a:pPr algn="l">
              <a:lnSpc>
                <a:spcPts val="5000"/>
              </a:lnSpc>
              <a:spcBef>
                <a:spcPct val="0"/>
              </a:spcBef>
            </a:pPr>
            <a:r>
              <a:rPr lang="en-US" sz="5000">
                <a:solidFill>
                  <a:srgbClr val="000000"/>
                </a:solidFill>
                <a:latin typeface="Josefin Sans"/>
                <a:ea typeface="Josefin Sans"/>
                <a:cs typeface="Josefin Sans"/>
                <a:sym typeface="Josefin Sans"/>
              </a:rPr>
              <a:t>​</a:t>
            </a:r>
            <a:endParaRPr lang="en-US" sz="5000">
              <a:solidFill>
                <a:srgbClr val="000000"/>
              </a:solidFill>
              <a:latin typeface="Josefin Sans"/>
              <a:ea typeface="Josefin Sans"/>
              <a:cs typeface="Josefin Sans"/>
            </a:endParaRPr>
          </a:p>
          <a:p>
            <a:pPr algn="l">
              <a:lnSpc>
                <a:spcPts val="5000"/>
              </a:lnSpc>
              <a:spcBef>
                <a:spcPct val="0"/>
              </a:spcBef>
            </a:pPr>
            <a:r>
              <a:rPr lang="en-US" sz="5000">
                <a:solidFill>
                  <a:srgbClr val="000000"/>
                </a:solidFill>
                <a:latin typeface="Josefin Sans"/>
                <a:ea typeface="Josefin Sans"/>
                <a:cs typeface="Josefin Sans"/>
                <a:sym typeface="Josefin Sans"/>
              </a:rPr>
              <a:t>Children should record books they've read, shared or listened to – there are also suggestions in the diary for how it can be used e.g. book recommendations, author research.​</a:t>
            </a:r>
            <a:endParaRPr lang="en-US" sz="5000">
              <a:solidFill>
                <a:srgbClr val="000000"/>
              </a:solidFill>
              <a:latin typeface="Josefin Sans"/>
              <a:ea typeface="Josefin Sans"/>
              <a:cs typeface="Josefin Sans"/>
            </a:endParaRPr>
          </a:p>
          <a:p>
            <a:pPr algn="l">
              <a:lnSpc>
                <a:spcPts val="5000"/>
              </a:lnSpc>
              <a:spcBef>
                <a:spcPct val="0"/>
              </a:spcBef>
            </a:pPr>
            <a:r>
              <a:rPr lang="en-US" sz="5000">
                <a:solidFill>
                  <a:srgbClr val="000000"/>
                </a:solidFill>
                <a:latin typeface="Josefin Sans"/>
                <a:ea typeface="Josefin Sans"/>
                <a:cs typeface="Josefin Sans"/>
                <a:sym typeface="Josefin Sans"/>
              </a:rPr>
              <a:t>​</a:t>
            </a:r>
            <a:endParaRPr lang="en-US" sz="5000">
              <a:solidFill>
                <a:srgbClr val="000000"/>
              </a:solidFill>
              <a:latin typeface="Josefin Sans"/>
              <a:ea typeface="Josefin Sans"/>
              <a:cs typeface="Josefin Sans"/>
            </a:endParaRPr>
          </a:p>
          <a:p>
            <a:pPr>
              <a:lnSpc>
                <a:spcPts val="5000"/>
              </a:lnSpc>
              <a:spcBef>
                <a:spcPct val="0"/>
              </a:spcBef>
            </a:pPr>
            <a:r>
              <a:rPr lang="en-US" sz="5000">
                <a:solidFill>
                  <a:srgbClr val="000000"/>
                </a:solidFill>
                <a:latin typeface="Josefin Sans"/>
                <a:ea typeface="Josefin Sans"/>
                <a:cs typeface="Josefin Sans"/>
                <a:sym typeface="Josefin Sans"/>
              </a:rPr>
              <a:t>We will take in the reading diaries on </a:t>
            </a:r>
            <a:r>
              <a:rPr lang="en-US" sz="5000" b="1" u="sng">
                <a:solidFill>
                  <a:srgbClr val="000000"/>
                </a:solidFill>
                <a:latin typeface="Josefin Sans"/>
                <a:ea typeface="Josefin Sans"/>
                <a:cs typeface="Josefin Sans"/>
                <a:sym typeface="Josefin Sans"/>
              </a:rPr>
              <a:t>Wednesdays</a:t>
            </a:r>
            <a:r>
              <a:rPr lang="en-US" sz="5000">
                <a:solidFill>
                  <a:srgbClr val="000000"/>
                </a:solidFill>
                <a:latin typeface="Josefin Sans"/>
                <a:ea typeface="Josefin Sans"/>
                <a:cs typeface="Josefin Sans"/>
                <a:sym typeface="Josefin Sans"/>
              </a:rPr>
              <a:t> to have a look at what the children have been reading so the children should have them in school then.​</a:t>
            </a:r>
            <a:endParaRPr lang="en-US" sz="5000">
              <a:solidFill>
                <a:srgbClr val="000000"/>
              </a:solidFill>
              <a:latin typeface="Josefin Sans"/>
              <a:ea typeface="Josefin Sans"/>
              <a:cs typeface="Josefin Sans"/>
            </a:endParaRPr>
          </a:p>
        </p:txBody>
      </p:sp>
      <p:sp>
        <p:nvSpPr>
          <p:cNvPr id="3" name="Freeform 3"/>
          <p:cNvSpPr/>
          <p:nvPr/>
        </p:nvSpPr>
        <p:spPr>
          <a:xfrm rot="-1268553">
            <a:off x="13214673" y="4321557"/>
            <a:ext cx="5534221" cy="5727525"/>
          </a:xfrm>
          <a:custGeom>
            <a:avLst/>
            <a:gdLst/>
            <a:ahLst/>
            <a:cxnLst/>
            <a:rect l="l" t="t" r="r" b="b"/>
            <a:pathLst>
              <a:path w="5534221" h="5727525">
                <a:moveTo>
                  <a:pt x="0" y="0"/>
                </a:moveTo>
                <a:lnTo>
                  <a:pt x="5534221" y="0"/>
                </a:lnTo>
                <a:lnTo>
                  <a:pt x="5534221" y="5727525"/>
                </a:lnTo>
                <a:lnTo>
                  <a:pt x="0" y="572752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028700" y="-549572"/>
            <a:ext cx="8364103" cy="2404680"/>
          </a:xfrm>
          <a:custGeom>
            <a:avLst/>
            <a:gdLst/>
            <a:ahLst/>
            <a:cxnLst/>
            <a:rect l="l" t="t" r="r" b="b"/>
            <a:pathLst>
              <a:path w="8364103" h="2404680">
                <a:moveTo>
                  <a:pt x="0" y="0"/>
                </a:moveTo>
                <a:lnTo>
                  <a:pt x="8364103" y="0"/>
                </a:lnTo>
                <a:lnTo>
                  <a:pt x="8364103" y="2404679"/>
                </a:lnTo>
                <a:lnTo>
                  <a:pt x="0" y="240467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2255203" y="565150"/>
            <a:ext cx="4796879" cy="6699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000"/>
              </a:lnSpc>
              <a:spcBef>
                <a:spcPct val="0"/>
              </a:spcBef>
            </a:pPr>
            <a:r>
              <a:rPr lang="en-US" sz="5000">
                <a:solidFill>
                  <a:srgbClr val="000000"/>
                </a:solidFill>
                <a:latin typeface="Josefin Sans"/>
                <a:ea typeface="Josefin Sans"/>
                <a:cs typeface="Josefin Sans"/>
                <a:sym typeface="Josefin Sans"/>
              </a:rPr>
              <a:t>Reading Diaries 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BCB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0" y="2693759"/>
            <a:ext cx="18288000" cy="66428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917575" lvl="1" indent="-458470" algn="l">
              <a:lnSpc>
                <a:spcPts val="4250"/>
              </a:lnSpc>
              <a:spcBef>
                <a:spcPct val="0"/>
              </a:spcBef>
              <a:buFont typeface="Arial"/>
              <a:buChar char="•"/>
            </a:pPr>
            <a:r>
              <a:rPr lang="en-US" sz="4250">
                <a:solidFill>
                  <a:srgbClr val="000000"/>
                </a:solidFill>
                <a:latin typeface="Josefin Sans"/>
                <a:ea typeface="Josefin Sans"/>
                <a:cs typeface="Josefin Sans"/>
                <a:sym typeface="Josefin Sans"/>
              </a:rPr>
              <a:t>Home Learning is set on</a:t>
            </a:r>
            <a:r>
              <a:rPr lang="en-US" sz="4250" b="1">
                <a:solidFill>
                  <a:srgbClr val="000000"/>
                </a:solidFill>
                <a:latin typeface="Josefin Sans Bold"/>
                <a:ea typeface="Josefin Sans Bold"/>
                <a:cs typeface="Josefin Sans Bold"/>
                <a:sym typeface="Josefin Sans Bold"/>
              </a:rPr>
              <a:t> Friday on </a:t>
            </a:r>
            <a:r>
              <a:rPr lang="en-US" sz="4250" b="1" err="1">
                <a:solidFill>
                  <a:srgbClr val="000000"/>
                </a:solidFill>
                <a:latin typeface="Josefin Sans Bold"/>
                <a:ea typeface="Josefin Sans Bold"/>
                <a:cs typeface="Josefin Sans Bold"/>
                <a:sym typeface="Josefin Sans Bold"/>
              </a:rPr>
              <a:t>SeeSaw</a:t>
            </a:r>
            <a:r>
              <a:rPr lang="en-US" sz="4250" b="1">
                <a:solidFill>
                  <a:srgbClr val="000000"/>
                </a:solidFill>
                <a:latin typeface="Josefin Sans Bold"/>
                <a:ea typeface="Josefin Sans Bold"/>
                <a:cs typeface="Josefin Sans Bold"/>
                <a:sym typeface="Josefin Sans Bold"/>
              </a:rPr>
              <a:t> </a:t>
            </a:r>
            <a:r>
              <a:rPr lang="en-US" sz="4250">
                <a:solidFill>
                  <a:srgbClr val="000000"/>
                </a:solidFill>
                <a:latin typeface="Josefin Sans"/>
                <a:ea typeface="Josefin Sans"/>
                <a:cs typeface="Josefin Sans"/>
                <a:sym typeface="Josefin Sans"/>
              </a:rPr>
              <a:t>and due in the following </a:t>
            </a:r>
            <a:r>
              <a:rPr lang="en-US" sz="4250" b="1">
                <a:solidFill>
                  <a:srgbClr val="000000"/>
                </a:solidFill>
                <a:latin typeface="Josefin Sans Bold"/>
                <a:ea typeface="Josefin Sans Bold"/>
                <a:cs typeface="Josefin Sans Bold"/>
                <a:sym typeface="Josefin Sans Bold"/>
              </a:rPr>
              <a:t>Thursday,</a:t>
            </a:r>
            <a:r>
              <a:rPr lang="en-US" sz="4250">
                <a:solidFill>
                  <a:srgbClr val="000000"/>
                </a:solidFill>
                <a:latin typeface="Josefin Sans"/>
                <a:ea typeface="Josefin Sans"/>
                <a:cs typeface="Josefin Sans"/>
                <a:sym typeface="Josefin Sans"/>
              </a:rPr>
              <a:t> by the start of school.​</a:t>
            </a:r>
            <a:endParaRPr lang="en-US"/>
          </a:p>
          <a:p>
            <a:pPr marL="917575" lvl="1" indent="-458470" algn="l">
              <a:lnSpc>
                <a:spcPts val="4250"/>
              </a:lnSpc>
              <a:spcBef>
                <a:spcPct val="0"/>
              </a:spcBef>
              <a:buFont typeface="Arial"/>
              <a:buChar char="•"/>
            </a:pPr>
            <a:r>
              <a:rPr lang="en-US" sz="4250">
                <a:solidFill>
                  <a:srgbClr val="000000"/>
                </a:solidFill>
                <a:latin typeface="Josefin Sans"/>
                <a:ea typeface="Josefin Sans"/>
                <a:cs typeface="Josefin Sans"/>
                <a:sym typeface="Josefin Sans"/>
              </a:rPr>
              <a:t> Children should spend around 40 minutes on the activities set.​</a:t>
            </a:r>
            <a:endParaRPr lang="en-US" sz="4250">
              <a:solidFill>
                <a:srgbClr val="000000"/>
              </a:solidFill>
              <a:latin typeface="Josefin Sans"/>
              <a:ea typeface="Josefin Sans"/>
              <a:cs typeface="Josefin Sans"/>
            </a:endParaRPr>
          </a:p>
          <a:p>
            <a:pPr algn="l">
              <a:lnSpc>
                <a:spcPts val="4250"/>
              </a:lnSpc>
              <a:spcBef>
                <a:spcPct val="0"/>
              </a:spcBef>
            </a:pPr>
            <a:endParaRPr lang="en-US" sz="4250">
              <a:solidFill>
                <a:srgbClr val="000000"/>
              </a:solidFill>
              <a:latin typeface="Josefin Sans"/>
              <a:ea typeface="Josefin Sans"/>
              <a:cs typeface="Josefin Sans"/>
              <a:sym typeface="Josefin Sans"/>
            </a:endParaRPr>
          </a:p>
          <a:p>
            <a:pPr marL="917575" lvl="1" indent="-458470" algn="l">
              <a:lnSpc>
                <a:spcPts val="4250"/>
              </a:lnSpc>
              <a:spcBef>
                <a:spcPct val="0"/>
              </a:spcBef>
              <a:buFont typeface="Arial"/>
              <a:buChar char="•"/>
            </a:pPr>
            <a:r>
              <a:rPr lang="en-US" sz="4250">
                <a:solidFill>
                  <a:srgbClr val="000000"/>
                </a:solidFill>
                <a:latin typeface="Josefin Sans"/>
                <a:ea typeface="Josefin Sans"/>
                <a:cs typeface="Josefin Sans"/>
                <a:sym typeface="Josefin Sans"/>
              </a:rPr>
              <a:t>Home learning will usually consist of the following activities:​</a:t>
            </a:r>
            <a:endParaRPr lang="en-US" sz="4250">
              <a:solidFill>
                <a:srgbClr val="000000"/>
              </a:solidFill>
              <a:latin typeface="Josefin Sans"/>
              <a:ea typeface="Josefin Sans"/>
              <a:cs typeface="Josefin Sans"/>
            </a:endParaRPr>
          </a:p>
          <a:p>
            <a:pPr marL="917575" lvl="1" indent="-458470" algn="l">
              <a:lnSpc>
                <a:spcPts val="4250"/>
              </a:lnSpc>
              <a:spcBef>
                <a:spcPct val="0"/>
              </a:spcBef>
              <a:buFont typeface="Arial"/>
              <a:buChar char="•"/>
            </a:pPr>
            <a:r>
              <a:rPr lang="en-US" sz="4250">
                <a:solidFill>
                  <a:srgbClr val="000000"/>
                </a:solidFill>
                <a:latin typeface="Josefin Sans"/>
                <a:ea typeface="Josefin Sans"/>
                <a:cs typeface="Josefin Sans"/>
                <a:sym typeface="Josefin Sans"/>
              </a:rPr>
              <a:t>  </a:t>
            </a:r>
            <a:r>
              <a:rPr lang="en-US" sz="4250" b="1">
                <a:solidFill>
                  <a:srgbClr val="000000"/>
                </a:solidFill>
                <a:latin typeface="Josefin Sans Bold"/>
                <a:ea typeface="Josefin Sans Bold"/>
                <a:cs typeface="Josefin Sans Bold"/>
                <a:sym typeface="Josefin Sans Bold"/>
              </a:rPr>
              <a:t>Spellings​</a:t>
            </a:r>
            <a:endParaRPr lang="en-US" sz="4250" b="1">
              <a:solidFill>
                <a:srgbClr val="000000"/>
              </a:solidFill>
              <a:latin typeface="Josefin Sans Bold"/>
              <a:ea typeface="Josefin Sans Bold"/>
              <a:cs typeface="Josefin Sans Bold"/>
            </a:endParaRPr>
          </a:p>
          <a:p>
            <a:pPr marL="917575" lvl="1" indent="-458470" algn="l">
              <a:lnSpc>
                <a:spcPts val="4250"/>
              </a:lnSpc>
              <a:spcBef>
                <a:spcPct val="0"/>
              </a:spcBef>
              <a:buFont typeface="Arial"/>
              <a:buChar char="•"/>
            </a:pPr>
            <a:r>
              <a:rPr lang="en-US" sz="4250" b="1">
                <a:solidFill>
                  <a:srgbClr val="000000"/>
                </a:solidFill>
                <a:latin typeface="Josefin Sans Bold"/>
                <a:ea typeface="Josefin Sans Bold"/>
                <a:cs typeface="Josefin Sans Bold"/>
                <a:sym typeface="Josefin Sans Bold"/>
              </a:rPr>
              <a:t>  </a:t>
            </a:r>
            <a:r>
              <a:rPr lang="en-US" sz="4250" b="1" err="1">
                <a:solidFill>
                  <a:srgbClr val="000000"/>
                </a:solidFill>
                <a:latin typeface="Josefin Sans Bold"/>
                <a:ea typeface="Josefin Sans Bold"/>
                <a:cs typeface="Josefin Sans Bold"/>
                <a:sym typeface="Josefin Sans Bold"/>
              </a:rPr>
              <a:t>Maths</a:t>
            </a:r>
            <a:r>
              <a:rPr lang="en-US" sz="4250" b="1">
                <a:solidFill>
                  <a:srgbClr val="000000"/>
                </a:solidFill>
                <a:latin typeface="Josefin Sans Bold"/>
                <a:ea typeface="Josefin Sans Bold"/>
                <a:cs typeface="Josefin Sans Bold"/>
                <a:sym typeface="Josefin Sans Bold"/>
              </a:rPr>
              <a:t> ​</a:t>
            </a:r>
            <a:endParaRPr lang="en-US" sz="4250" b="1">
              <a:solidFill>
                <a:srgbClr val="000000"/>
              </a:solidFill>
              <a:latin typeface="Josefin Sans Bold"/>
              <a:ea typeface="Josefin Sans Bold"/>
              <a:cs typeface="Josefin Sans Bold"/>
            </a:endParaRPr>
          </a:p>
          <a:p>
            <a:pPr marL="917575" lvl="1" indent="-458470" algn="l">
              <a:lnSpc>
                <a:spcPts val="4250"/>
              </a:lnSpc>
              <a:spcBef>
                <a:spcPct val="0"/>
              </a:spcBef>
              <a:buFont typeface="Arial"/>
              <a:buChar char="•"/>
            </a:pPr>
            <a:r>
              <a:rPr lang="en-US" sz="4250" b="1">
                <a:solidFill>
                  <a:srgbClr val="000000"/>
                </a:solidFill>
                <a:latin typeface="Josefin Sans Bold"/>
                <a:ea typeface="Josefin Sans Bold"/>
                <a:cs typeface="Josefin Sans Bold"/>
                <a:sym typeface="Josefin Sans Bold"/>
              </a:rPr>
              <a:t>  Reading​</a:t>
            </a:r>
            <a:endParaRPr lang="en-US" sz="4250" b="1">
              <a:solidFill>
                <a:srgbClr val="000000"/>
              </a:solidFill>
              <a:latin typeface="Josefin Sans Bold"/>
              <a:ea typeface="Josefin Sans Bold"/>
              <a:cs typeface="Josefin Sans Bold"/>
            </a:endParaRPr>
          </a:p>
          <a:p>
            <a:pPr algn="l">
              <a:lnSpc>
                <a:spcPts val="4250"/>
              </a:lnSpc>
              <a:spcBef>
                <a:spcPct val="0"/>
              </a:spcBef>
            </a:pPr>
            <a:endParaRPr lang="en-US" sz="4250" b="1">
              <a:solidFill>
                <a:srgbClr val="000000"/>
              </a:solidFill>
              <a:latin typeface="Josefin Sans Bold"/>
              <a:ea typeface="Josefin Sans Bold"/>
              <a:cs typeface="Josefin Sans Bold"/>
              <a:sym typeface="Josefin Sans Bold"/>
            </a:endParaRPr>
          </a:p>
          <a:p>
            <a:pPr marL="917575" lvl="1" indent="-458470">
              <a:lnSpc>
                <a:spcPts val="4250"/>
              </a:lnSpc>
              <a:spcBef>
                <a:spcPct val="0"/>
              </a:spcBef>
              <a:buFont typeface="Arial"/>
              <a:buChar char="•"/>
            </a:pPr>
            <a:r>
              <a:rPr lang="en-US" sz="4250">
                <a:solidFill>
                  <a:srgbClr val="000000"/>
                </a:solidFill>
                <a:latin typeface="Josefin Sans"/>
                <a:ea typeface="Josefin Sans"/>
                <a:cs typeface="Josefin Sans"/>
                <a:sym typeface="Josefin Sans"/>
              </a:rPr>
              <a:t>Useful logins have been stuck into the front of your child’s home learning book which have been handed out.</a:t>
            </a:r>
            <a:endParaRPr lang="en-US" sz="4250">
              <a:solidFill>
                <a:srgbClr val="000000"/>
              </a:solidFill>
              <a:latin typeface="Josefin Sans"/>
              <a:ea typeface="Josefin Sans"/>
              <a:cs typeface="Josefin Sans"/>
            </a:endParaRPr>
          </a:p>
          <a:p>
            <a:pPr algn="l">
              <a:lnSpc>
                <a:spcPts val="4250"/>
              </a:lnSpc>
              <a:spcBef>
                <a:spcPct val="0"/>
              </a:spcBef>
            </a:pPr>
            <a:endParaRPr lang="en-US" sz="4250">
              <a:solidFill>
                <a:srgbClr val="000000"/>
              </a:solidFill>
              <a:latin typeface="Josefin Sans"/>
              <a:ea typeface="Josefin Sans"/>
              <a:cs typeface="Josefin Sans"/>
              <a:sym typeface="Josefin Sans"/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598045" y="415925"/>
            <a:ext cx="6856082" cy="10140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655"/>
              </a:lnSpc>
              <a:spcBef>
                <a:spcPct val="0"/>
              </a:spcBef>
            </a:pPr>
            <a:r>
              <a:rPr lang="en-US" sz="7655">
                <a:solidFill>
                  <a:srgbClr val="000000"/>
                </a:solidFill>
                <a:latin typeface="Josefin Sans"/>
                <a:ea typeface="Josefin Sans"/>
                <a:cs typeface="Josefin Sans"/>
                <a:sym typeface="Josefin Sans"/>
              </a:rPr>
              <a:t>Home Learning​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DE1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3953785" y="0"/>
            <a:ext cx="4647520" cy="4647520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97B38F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14557297" y="258582"/>
            <a:ext cx="3395981" cy="3641803"/>
          </a:xfrm>
          <a:custGeom>
            <a:avLst/>
            <a:gdLst/>
            <a:ahLst/>
            <a:cxnLst/>
            <a:rect l="l" t="t" r="r" b="b"/>
            <a:pathLst>
              <a:path w="3395981" h="3641803">
                <a:moveTo>
                  <a:pt x="0" y="0"/>
                </a:moveTo>
                <a:lnTo>
                  <a:pt x="3395981" y="0"/>
                </a:lnTo>
                <a:lnTo>
                  <a:pt x="3395981" y="3641803"/>
                </a:lnTo>
                <a:lnTo>
                  <a:pt x="0" y="364180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857250" y="358208"/>
            <a:ext cx="2669477" cy="4114800"/>
          </a:xfrm>
          <a:custGeom>
            <a:avLst/>
            <a:gdLst/>
            <a:ahLst/>
            <a:cxnLst/>
            <a:rect l="l" t="t" r="r" b="b"/>
            <a:pathLst>
              <a:path w="2669477" h="4114800">
                <a:moveTo>
                  <a:pt x="0" y="0"/>
                </a:moveTo>
                <a:lnTo>
                  <a:pt x="2669476" y="0"/>
                </a:lnTo>
                <a:lnTo>
                  <a:pt x="266947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0" y="7640510"/>
            <a:ext cx="3734025" cy="2646490"/>
          </a:xfrm>
          <a:custGeom>
            <a:avLst/>
            <a:gdLst/>
            <a:ahLst/>
            <a:cxnLst/>
            <a:rect l="l" t="t" r="r" b="b"/>
            <a:pathLst>
              <a:path w="3734025" h="2646490">
                <a:moveTo>
                  <a:pt x="0" y="0"/>
                </a:moveTo>
                <a:lnTo>
                  <a:pt x="3734025" y="0"/>
                </a:lnTo>
                <a:lnTo>
                  <a:pt x="3734025" y="2646490"/>
                </a:lnTo>
                <a:lnTo>
                  <a:pt x="0" y="264649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6255287" y="7373206"/>
            <a:ext cx="1848935" cy="2913794"/>
          </a:xfrm>
          <a:custGeom>
            <a:avLst/>
            <a:gdLst/>
            <a:ahLst/>
            <a:cxnLst/>
            <a:rect l="l" t="t" r="r" b="b"/>
            <a:pathLst>
              <a:path w="1848935" h="2913794">
                <a:moveTo>
                  <a:pt x="0" y="0"/>
                </a:moveTo>
                <a:lnTo>
                  <a:pt x="1848935" y="0"/>
                </a:lnTo>
                <a:lnTo>
                  <a:pt x="1848935" y="2913794"/>
                </a:lnTo>
                <a:lnTo>
                  <a:pt x="0" y="291379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6363221" y="865868"/>
            <a:ext cx="5937500" cy="26177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143"/>
              </a:lnSpc>
              <a:spcBef>
                <a:spcPct val="0"/>
              </a:spcBef>
            </a:pPr>
            <a:r>
              <a:rPr lang="en-US" sz="10143">
                <a:solidFill>
                  <a:srgbClr val="000000"/>
                </a:solidFill>
                <a:latin typeface="Josefin Sans"/>
                <a:ea typeface="Josefin Sans"/>
                <a:cs typeface="Josefin Sans"/>
                <a:sym typeface="Josefin Sans"/>
              </a:rPr>
              <a:t>How you​</a:t>
            </a:r>
          </a:p>
          <a:p>
            <a:pPr algn="ctr">
              <a:lnSpc>
                <a:spcPts val="10143"/>
              </a:lnSpc>
              <a:spcBef>
                <a:spcPct val="0"/>
              </a:spcBef>
            </a:pPr>
            <a:r>
              <a:rPr lang="en-US" sz="10143">
                <a:solidFill>
                  <a:srgbClr val="000000"/>
                </a:solidFill>
                <a:latin typeface="Josefin Sans"/>
                <a:ea typeface="Josefin Sans"/>
                <a:cs typeface="Josefin Sans"/>
                <a:sym typeface="Josefin Sans"/>
              </a:rPr>
              <a:t> can help​?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028700" y="4420195"/>
            <a:ext cx="16230600" cy="56991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000"/>
              </a:lnSpc>
              <a:spcBef>
                <a:spcPct val="0"/>
              </a:spcBef>
            </a:pPr>
            <a:r>
              <a:rPr lang="en-US" sz="5000">
                <a:solidFill>
                  <a:srgbClr val="000000"/>
                </a:solidFill>
                <a:latin typeface="Josefin Sans"/>
                <a:ea typeface="Josefin Sans"/>
                <a:cs typeface="Josefin Sans"/>
                <a:sym typeface="Josefin Sans"/>
              </a:rPr>
              <a:t>Regular stationery checks!​</a:t>
            </a:r>
          </a:p>
          <a:p>
            <a:pPr algn="ctr">
              <a:lnSpc>
                <a:spcPts val="5000"/>
              </a:lnSpc>
              <a:spcBef>
                <a:spcPct val="0"/>
              </a:spcBef>
            </a:pPr>
            <a:r>
              <a:rPr lang="en-US" sz="5000">
                <a:solidFill>
                  <a:srgbClr val="000000"/>
                </a:solidFill>
                <a:latin typeface="Josefin Sans"/>
                <a:ea typeface="Josefin Sans"/>
                <a:cs typeface="Josefin Sans"/>
                <a:sym typeface="Josefin Sans"/>
              </a:rPr>
              <a:t>Learn to tie shoelaces​</a:t>
            </a:r>
          </a:p>
          <a:p>
            <a:pPr algn="ctr">
              <a:lnSpc>
                <a:spcPts val="5000"/>
              </a:lnSpc>
              <a:spcBef>
                <a:spcPct val="0"/>
              </a:spcBef>
            </a:pPr>
            <a:r>
              <a:rPr lang="en-US" sz="5000">
                <a:solidFill>
                  <a:srgbClr val="000000"/>
                </a:solidFill>
                <a:latin typeface="Josefin Sans"/>
                <a:ea typeface="Josefin Sans"/>
                <a:cs typeface="Josefin Sans"/>
                <a:sym typeface="Josefin Sans"/>
              </a:rPr>
              <a:t>Encourage independence​</a:t>
            </a:r>
          </a:p>
          <a:p>
            <a:pPr algn="ctr">
              <a:lnSpc>
                <a:spcPts val="5000"/>
              </a:lnSpc>
              <a:spcBef>
                <a:spcPct val="0"/>
              </a:spcBef>
            </a:pPr>
            <a:r>
              <a:rPr lang="en-US" sz="5000">
                <a:solidFill>
                  <a:srgbClr val="000000"/>
                </a:solidFill>
                <a:latin typeface="Josefin Sans"/>
                <a:ea typeface="Josefin Sans"/>
                <a:cs typeface="Josefin Sans"/>
                <a:sym typeface="Josefin Sans"/>
              </a:rPr>
              <a:t>Hear your children read regularly​</a:t>
            </a:r>
          </a:p>
          <a:p>
            <a:pPr algn="ctr">
              <a:lnSpc>
                <a:spcPts val="5000"/>
              </a:lnSpc>
              <a:spcBef>
                <a:spcPct val="0"/>
              </a:spcBef>
            </a:pPr>
            <a:r>
              <a:rPr lang="en-US" sz="5000">
                <a:solidFill>
                  <a:srgbClr val="000000"/>
                </a:solidFill>
                <a:latin typeface="Josefin Sans"/>
                <a:ea typeface="Josefin Sans"/>
                <a:cs typeface="Josefin Sans"/>
                <a:sym typeface="Josefin Sans"/>
              </a:rPr>
              <a:t>Support your child with the learning of their times tables​</a:t>
            </a:r>
          </a:p>
          <a:p>
            <a:pPr algn="ctr">
              <a:lnSpc>
                <a:spcPts val="5000"/>
              </a:lnSpc>
              <a:spcBef>
                <a:spcPct val="0"/>
              </a:spcBef>
            </a:pPr>
            <a:r>
              <a:rPr lang="en-US" sz="5000">
                <a:solidFill>
                  <a:srgbClr val="000000"/>
                </a:solidFill>
                <a:latin typeface="Josefin Sans"/>
                <a:ea typeface="Josefin Sans"/>
                <a:cs typeface="Josefin Sans"/>
                <a:sym typeface="Josefin Sans"/>
              </a:rPr>
              <a:t>​</a:t>
            </a:r>
          </a:p>
          <a:p>
            <a:pPr algn="ctr">
              <a:lnSpc>
                <a:spcPts val="5000"/>
              </a:lnSpc>
              <a:spcBef>
                <a:spcPct val="0"/>
              </a:spcBef>
            </a:pPr>
            <a:r>
              <a:rPr lang="en-US" sz="5000">
                <a:solidFill>
                  <a:srgbClr val="000000"/>
                </a:solidFill>
                <a:latin typeface="Josefin Sans"/>
                <a:ea typeface="Josefin Sans"/>
                <a:cs typeface="Josefin Sans"/>
                <a:sym typeface="Josefin Sans"/>
              </a:rPr>
              <a:t>​</a:t>
            </a:r>
          </a:p>
          <a:p>
            <a:pPr algn="ctr">
              <a:lnSpc>
                <a:spcPts val="5000"/>
              </a:lnSpc>
              <a:spcBef>
                <a:spcPct val="0"/>
              </a:spcBef>
            </a:pPr>
            <a:r>
              <a:rPr lang="en-US" sz="5000">
                <a:solidFill>
                  <a:srgbClr val="000000"/>
                </a:solidFill>
                <a:latin typeface="Josefin Sans"/>
                <a:ea typeface="Josefin Sans"/>
                <a:cs typeface="Josefin Sans"/>
                <a:sym typeface="Josefin Sans"/>
              </a:rPr>
              <a:t>​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DE1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1769966" y="193902"/>
            <a:ext cx="5985164" cy="4114800"/>
          </a:xfrm>
          <a:custGeom>
            <a:avLst/>
            <a:gdLst/>
            <a:ahLst/>
            <a:cxnLst/>
            <a:rect l="l" t="t" r="r" b="b"/>
            <a:pathLst>
              <a:path w="5985164" h="4114800">
                <a:moveTo>
                  <a:pt x="0" y="0"/>
                </a:moveTo>
                <a:lnTo>
                  <a:pt x="5985164" y="0"/>
                </a:lnTo>
                <a:lnTo>
                  <a:pt x="598516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845291" y="-1028700"/>
            <a:ext cx="7781112" cy="6623672"/>
          </a:xfrm>
          <a:custGeom>
            <a:avLst/>
            <a:gdLst/>
            <a:ahLst/>
            <a:cxnLst/>
            <a:rect l="l" t="t" r="r" b="b"/>
            <a:pathLst>
              <a:path w="7781112" h="6623672">
                <a:moveTo>
                  <a:pt x="0" y="0"/>
                </a:moveTo>
                <a:lnTo>
                  <a:pt x="7781112" y="0"/>
                </a:lnTo>
                <a:lnTo>
                  <a:pt x="7781112" y="6623672"/>
                </a:lnTo>
                <a:lnTo>
                  <a:pt x="0" y="662367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4008" y="1659165"/>
            <a:ext cx="6686699" cy="32380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000"/>
              </a:lnSpc>
              <a:spcBef>
                <a:spcPct val="0"/>
              </a:spcBef>
            </a:pPr>
            <a:r>
              <a:rPr lang="en-US" sz="4800" b="1">
                <a:solidFill>
                  <a:srgbClr val="000000"/>
                </a:solidFill>
                <a:latin typeface="Josefin Sans Bold"/>
                <a:ea typeface="Josefin Sans Bold"/>
                <a:cs typeface="Josefin Sans Bold"/>
                <a:sym typeface="Josefin Sans Bold"/>
              </a:rPr>
              <a:t>Outdoor PE: Monday​</a:t>
            </a:r>
          </a:p>
          <a:p>
            <a:pPr algn="l">
              <a:lnSpc>
                <a:spcPts val="5000"/>
              </a:lnSpc>
              <a:spcBef>
                <a:spcPct val="0"/>
              </a:spcBef>
            </a:pPr>
            <a:endParaRPr lang="en-US" sz="4800" b="1">
              <a:solidFill>
                <a:srgbClr val="000000"/>
              </a:solidFill>
              <a:latin typeface="Josefin Sans Bold"/>
              <a:ea typeface="Josefin Sans Bold"/>
              <a:cs typeface="Josefin Sans Bold"/>
              <a:sym typeface="Josefin Sans Bold"/>
            </a:endParaRPr>
          </a:p>
          <a:p>
            <a:pPr>
              <a:lnSpc>
                <a:spcPts val="5000"/>
              </a:lnSpc>
              <a:spcBef>
                <a:spcPct val="0"/>
              </a:spcBef>
            </a:pPr>
            <a:r>
              <a:rPr lang="en-US" sz="4800" b="1">
                <a:solidFill>
                  <a:srgbClr val="000000"/>
                </a:solidFill>
                <a:latin typeface="Josefin Sans Bold"/>
                <a:ea typeface="Josefin Sans Bold"/>
                <a:cs typeface="Josefin Sans Bold"/>
                <a:sym typeface="Josefin Sans Bold"/>
              </a:rPr>
              <a:t>Indoor PE: Thursday (Swimming from 18th September) </a:t>
            </a:r>
            <a:endParaRPr lang="en-US" sz="4800" b="1">
              <a:solidFill>
                <a:srgbClr val="000000"/>
              </a:solidFill>
              <a:latin typeface="Josefin Sans Bold"/>
              <a:ea typeface="Josefin Sans Bold"/>
              <a:cs typeface="Josefin Sans Bold"/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2102304" y="41502"/>
            <a:ext cx="3567176" cy="14249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759"/>
              </a:lnSpc>
            </a:pPr>
            <a:r>
              <a:rPr lang="en-US" sz="8399" b="1">
                <a:solidFill>
                  <a:srgbClr val="000000"/>
                </a:solidFill>
                <a:latin typeface="Helvetica Now Condensed Bold"/>
                <a:ea typeface="Helvetica Now Condensed Bold"/>
                <a:cs typeface="Helvetica Now Condensed Bold"/>
                <a:sym typeface="Helvetica Now Condensed Bold"/>
              </a:rPr>
              <a:t>PE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395785" y="5229225"/>
            <a:ext cx="16892215" cy="44418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000"/>
              </a:lnSpc>
              <a:spcBef>
                <a:spcPct val="0"/>
              </a:spcBef>
            </a:pPr>
            <a:r>
              <a:rPr lang="en-US" sz="5000">
                <a:solidFill>
                  <a:srgbClr val="000000"/>
                </a:solidFill>
                <a:latin typeface="Josefin Sans"/>
                <a:ea typeface="Josefin Sans"/>
                <a:cs typeface="Josefin Sans"/>
                <a:sym typeface="Josefin Sans"/>
              </a:rPr>
              <a:t>PE Uniform https://www.holbrookschool.co.uk/uniform-and-equipment/</a:t>
            </a:r>
          </a:p>
          <a:p>
            <a:pPr algn="l">
              <a:lnSpc>
                <a:spcPts val="5000"/>
              </a:lnSpc>
              <a:spcBef>
                <a:spcPct val="0"/>
              </a:spcBef>
            </a:pPr>
            <a:r>
              <a:rPr lang="en-US" sz="5000">
                <a:solidFill>
                  <a:srgbClr val="000000"/>
                </a:solidFill>
                <a:latin typeface="Josefin Sans"/>
                <a:ea typeface="Josefin Sans"/>
                <a:cs typeface="Josefin Sans"/>
                <a:sym typeface="Josefin Sans"/>
              </a:rPr>
              <a:t>​</a:t>
            </a:r>
          </a:p>
          <a:p>
            <a:pPr algn="l">
              <a:lnSpc>
                <a:spcPts val="5000"/>
              </a:lnSpc>
              <a:spcBef>
                <a:spcPct val="0"/>
              </a:spcBef>
            </a:pPr>
            <a:r>
              <a:rPr lang="en-US" sz="5000">
                <a:solidFill>
                  <a:srgbClr val="000000"/>
                </a:solidFill>
                <a:latin typeface="Josefin Sans"/>
                <a:ea typeface="Josefin Sans"/>
                <a:cs typeface="Josefin Sans"/>
                <a:sym typeface="Josefin Sans"/>
              </a:rPr>
              <a:t>Earrings should be taken out for PE (ideally at home), or covered up with tape from home, if they can't be removed.</a:t>
            </a:r>
          </a:p>
          <a:p>
            <a:pPr algn="l">
              <a:lnSpc>
                <a:spcPts val="5000"/>
              </a:lnSpc>
              <a:spcBef>
                <a:spcPct val="0"/>
              </a:spcBef>
            </a:pPr>
            <a:r>
              <a:rPr lang="en-US" sz="5000">
                <a:solidFill>
                  <a:srgbClr val="000000"/>
                </a:solidFill>
                <a:latin typeface="Josefin Sans"/>
                <a:ea typeface="Josefin Sans"/>
                <a:cs typeface="Josefin Sans"/>
                <a:sym typeface="Josefin Sans"/>
              </a:rPr>
              <a:t>​</a:t>
            </a:r>
          </a:p>
          <a:p>
            <a:pPr algn="l">
              <a:lnSpc>
                <a:spcPts val="5000"/>
              </a:lnSpc>
              <a:spcBef>
                <a:spcPct val="0"/>
              </a:spcBef>
            </a:pPr>
            <a:r>
              <a:rPr lang="en-US" sz="5000">
                <a:solidFill>
                  <a:srgbClr val="000000"/>
                </a:solidFill>
                <a:latin typeface="Josefin Sans"/>
                <a:ea typeface="Josefin Sans"/>
                <a:cs typeface="Josefin Sans"/>
                <a:sym typeface="Josefin Sans"/>
              </a:rPr>
              <a:t>Verrucas should be covered for indoor PE and swimming!​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DE1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236142"/>
            <a:ext cx="9382814" cy="5427727"/>
          </a:xfrm>
          <a:custGeom>
            <a:avLst/>
            <a:gdLst/>
            <a:ahLst/>
            <a:cxnLst/>
            <a:rect l="l" t="t" r="r" b="b"/>
            <a:pathLst>
              <a:path w="9382814" h="5427727">
                <a:moveTo>
                  <a:pt x="0" y="0"/>
                </a:moveTo>
                <a:lnTo>
                  <a:pt x="9382814" y="0"/>
                </a:lnTo>
                <a:lnTo>
                  <a:pt x="9382814" y="5427727"/>
                </a:lnTo>
                <a:lnTo>
                  <a:pt x="0" y="542772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560367" y="6010851"/>
            <a:ext cx="12864121" cy="4023213"/>
          </a:xfrm>
          <a:custGeom>
            <a:avLst/>
            <a:gdLst/>
            <a:ahLst/>
            <a:cxnLst/>
            <a:rect l="l" t="t" r="r" b="b"/>
            <a:pathLst>
              <a:path w="12864121" h="4023213">
                <a:moveTo>
                  <a:pt x="0" y="0"/>
                </a:moveTo>
                <a:lnTo>
                  <a:pt x="12864121" y="0"/>
                </a:lnTo>
                <a:lnTo>
                  <a:pt x="12864121" y="4023213"/>
                </a:lnTo>
                <a:lnTo>
                  <a:pt x="0" y="402321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28446" r="-9998" b="-12334"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10275328" y="2011589"/>
            <a:ext cx="5330130" cy="9639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199"/>
              </a:lnSpc>
              <a:spcBef>
                <a:spcPct val="0"/>
              </a:spcBef>
            </a:pPr>
            <a:r>
              <a:rPr lang="en-US" sz="7199" b="1">
                <a:solidFill>
                  <a:srgbClr val="000000"/>
                </a:solidFill>
                <a:latin typeface="Josefin Sans Bold"/>
                <a:ea typeface="Josefin Sans Bold"/>
                <a:cs typeface="Josefin Sans Bold"/>
                <a:sym typeface="Josefin Sans Bold"/>
              </a:rPr>
              <a:t>TEAM skills</a:t>
            </a:r>
            <a:r>
              <a:rPr lang="en-US" sz="7199">
                <a:solidFill>
                  <a:srgbClr val="000000"/>
                </a:solidFill>
                <a:latin typeface="Josefin Sans"/>
                <a:ea typeface="Josefin Sans"/>
                <a:cs typeface="Josefin Sans"/>
                <a:sym typeface="Josefin Sans"/>
              </a:rPr>
              <a:t> 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icture">
            <a:extLst>
              <a:ext uri="{FF2B5EF4-FFF2-40B4-BE49-F238E27FC236}">
                <a16:creationId xmlns:a16="http://schemas.microsoft.com/office/drawing/2014/main" id="{68488EC9-1D21-65D5-6F8D-A0FB862EB6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6273" y="10783"/>
            <a:ext cx="6693019" cy="10200735"/>
          </a:xfrm>
          <a:prstGeom prst="rect">
            <a:avLst/>
          </a:prstGeom>
        </p:spPr>
      </p:pic>
      <p:pic>
        <p:nvPicPr>
          <p:cNvPr id="4" name="Picture 3" descr="Picture">
            <a:extLst>
              <a:ext uri="{FF2B5EF4-FFF2-40B4-BE49-F238E27FC236}">
                <a16:creationId xmlns:a16="http://schemas.microsoft.com/office/drawing/2014/main" id="{03F80B3B-E358-B8D6-9EBB-EA47B00C17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53795" y="10783"/>
            <a:ext cx="6859976" cy="10222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906636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BCB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427116" y="383820"/>
            <a:ext cx="5115776" cy="1522094"/>
          </a:xfrm>
          <a:custGeom>
            <a:avLst/>
            <a:gdLst/>
            <a:ahLst/>
            <a:cxnLst/>
            <a:rect l="l" t="t" r="r" b="b"/>
            <a:pathLst>
              <a:path w="5115776" h="1522094">
                <a:moveTo>
                  <a:pt x="0" y="0"/>
                </a:moveTo>
                <a:lnTo>
                  <a:pt x="5115776" y="0"/>
                </a:lnTo>
                <a:lnTo>
                  <a:pt x="5115776" y="1522094"/>
                </a:lnTo>
                <a:lnTo>
                  <a:pt x="0" y="152209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2100000">
            <a:off x="-26494" y="517269"/>
            <a:ext cx="1240684" cy="298803"/>
          </a:xfrm>
          <a:custGeom>
            <a:avLst/>
            <a:gdLst/>
            <a:ahLst/>
            <a:cxnLst/>
            <a:rect l="l" t="t" r="r" b="b"/>
            <a:pathLst>
              <a:path w="1240684" h="298803">
                <a:moveTo>
                  <a:pt x="0" y="0"/>
                </a:moveTo>
                <a:lnTo>
                  <a:pt x="1240684" y="0"/>
                </a:lnTo>
                <a:lnTo>
                  <a:pt x="1240684" y="298803"/>
                </a:lnTo>
                <a:lnTo>
                  <a:pt x="0" y="29880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2100000" flipH="1" flipV="1">
            <a:off x="4328702" y="328795"/>
            <a:ext cx="1240684" cy="298803"/>
          </a:xfrm>
          <a:custGeom>
            <a:avLst/>
            <a:gdLst/>
            <a:ahLst/>
            <a:cxnLst/>
            <a:rect l="l" t="t" r="r" b="b"/>
            <a:pathLst>
              <a:path w="1240684" h="298803">
                <a:moveTo>
                  <a:pt x="1240684" y="298803"/>
                </a:moveTo>
                <a:lnTo>
                  <a:pt x="0" y="298803"/>
                </a:lnTo>
                <a:lnTo>
                  <a:pt x="0" y="0"/>
                </a:lnTo>
                <a:lnTo>
                  <a:pt x="1240684" y="0"/>
                </a:lnTo>
                <a:lnTo>
                  <a:pt x="1240684" y="298803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1187696" y="2058308"/>
            <a:ext cx="1056127" cy="1056127"/>
          </a:xfrm>
          <a:custGeom>
            <a:avLst/>
            <a:gdLst/>
            <a:ahLst/>
            <a:cxnLst/>
            <a:rect l="l" t="t" r="r" b="b"/>
            <a:pathLst>
              <a:path w="1056127" h="1056127">
                <a:moveTo>
                  <a:pt x="0" y="0"/>
                </a:moveTo>
                <a:lnTo>
                  <a:pt x="1056126" y="0"/>
                </a:lnTo>
                <a:lnTo>
                  <a:pt x="1056126" y="1056127"/>
                </a:lnTo>
                <a:lnTo>
                  <a:pt x="0" y="105612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778900" y="6284667"/>
            <a:ext cx="1464922" cy="1464922"/>
          </a:xfrm>
          <a:custGeom>
            <a:avLst/>
            <a:gdLst/>
            <a:ahLst/>
            <a:cxnLst/>
            <a:rect l="l" t="t" r="r" b="b"/>
            <a:pathLst>
              <a:path w="1464922" h="1464922">
                <a:moveTo>
                  <a:pt x="0" y="0"/>
                </a:moveTo>
                <a:lnTo>
                  <a:pt x="1464922" y="0"/>
                </a:lnTo>
                <a:lnTo>
                  <a:pt x="1464922" y="1464922"/>
                </a:lnTo>
                <a:lnTo>
                  <a:pt x="0" y="1464922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1511361" y="2010683"/>
            <a:ext cx="15782561" cy="78380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86"/>
              </a:lnSpc>
            </a:pPr>
            <a:r>
              <a:rPr lang="en-US" sz="3249" b="1" u="sng">
                <a:solidFill>
                  <a:srgbClr val="545454"/>
                </a:solidFill>
                <a:latin typeface="Josefin Sans Bold"/>
                <a:ea typeface="Josefin Sans Bold"/>
                <a:cs typeface="Josefin Sans Bold"/>
                <a:sym typeface="Josefin Sans Bold"/>
                <a:hlinkClick r:id="rId11" tooltip="mailto:Office@holbrookprimaryschool.com"/>
              </a:rPr>
              <a:t>Office@holbrookprimaryschool.com</a:t>
            </a:r>
            <a:r>
              <a:rPr lang="en-US" sz="3249" b="1">
                <a:solidFill>
                  <a:srgbClr val="545454"/>
                </a:solidFill>
                <a:latin typeface="Josefin Sans Bold"/>
                <a:ea typeface="Josefin Sans Bold"/>
                <a:cs typeface="Josefin Sans Bold"/>
                <a:sym typeface="Josefin Sans Bold"/>
              </a:rPr>
              <a:t> (to report absences / medical appointments)​</a:t>
            </a:r>
          </a:p>
          <a:p>
            <a:pPr algn="ctr">
              <a:lnSpc>
                <a:spcPts val="4386"/>
              </a:lnSpc>
            </a:pPr>
            <a:r>
              <a:rPr lang="en-US" sz="3249" b="1">
                <a:solidFill>
                  <a:srgbClr val="545454"/>
                </a:solidFill>
                <a:latin typeface="Josefin Sans Bold"/>
                <a:ea typeface="Josefin Sans Bold"/>
                <a:cs typeface="Josefin Sans Bold"/>
                <a:sym typeface="Josefin Sans Bold"/>
              </a:rPr>
              <a:t>​</a:t>
            </a:r>
          </a:p>
          <a:p>
            <a:pPr algn="ctr">
              <a:lnSpc>
                <a:spcPts val="4386"/>
              </a:lnSpc>
            </a:pPr>
            <a:r>
              <a:rPr lang="en-US" sz="3249" b="1">
                <a:solidFill>
                  <a:srgbClr val="545454"/>
                </a:solidFill>
                <a:latin typeface="Josefin Sans Bold"/>
                <a:ea typeface="Josefin Sans Bold"/>
                <a:cs typeface="Josefin Sans Bold"/>
                <a:sym typeface="Josefin Sans Bold"/>
              </a:rPr>
              <a:t>Class email: ​</a:t>
            </a:r>
          </a:p>
          <a:p>
            <a:pPr algn="ctr">
              <a:lnSpc>
                <a:spcPts val="4386"/>
              </a:lnSpc>
            </a:pPr>
            <a:r>
              <a:rPr lang="en-US" sz="3249" b="1" u="sng">
                <a:solidFill>
                  <a:srgbClr val="545454"/>
                </a:solidFill>
                <a:latin typeface="Josefin Sans Bold"/>
                <a:ea typeface="Josefin Sans Bold"/>
                <a:cs typeface="Josefin Sans Bold"/>
                <a:sym typeface="Josefin Sans Bold"/>
                <a:hlinkClick r:id="rId12" tooltip="mailto:4N@holbrookprimaryschool.com"/>
              </a:rPr>
              <a:t>kingfishers@holbrookprimaryschool.com</a:t>
            </a:r>
            <a:r>
              <a:rPr lang="en-US" sz="3249" b="1">
                <a:solidFill>
                  <a:srgbClr val="545454"/>
                </a:solidFill>
                <a:latin typeface="Josefin Sans Bold"/>
                <a:ea typeface="Josefin Sans Bold"/>
                <a:cs typeface="Josefin Sans Bold"/>
                <a:sym typeface="Josefin Sans Bold"/>
              </a:rPr>
              <a:t> ​</a:t>
            </a:r>
          </a:p>
          <a:p>
            <a:pPr algn="ctr">
              <a:lnSpc>
                <a:spcPts val="4386"/>
              </a:lnSpc>
            </a:pPr>
            <a:r>
              <a:rPr lang="en-US" sz="3249" b="1" u="sng">
                <a:solidFill>
                  <a:srgbClr val="545454"/>
                </a:solidFill>
                <a:latin typeface="Josefin Sans Bold"/>
                <a:ea typeface="Josefin Sans Bold"/>
                <a:cs typeface="Josefin Sans Bold"/>
                <a:sym typeface="Josefin Sans Bold"/>
                <a:hlinkClick r:id="rId13" tooltip="mailto:woodpeckers@holbrookprimaryschool.com"/>
              </a:rPr>
              <a:t>woodpeckers@holbrookprimaryschool.com</a:t>
            </a:r>
            <a:r>
              <a:rPr lang="en-US" sz="3249" b="1">
                <a:solidFill>
                  <a:srgbClr val="545454"/>
                </a:solidFill>
                <a:latin typeface="Josefin Sans Bold"/>
                <a:ea typeface="Josefin Sans Bold"/>
                <a:cs typeface="Josefin Sans Bold"/>
                <a:sym typeface="Josefin Sans Bold"/>
              </a:rPr>
              <a:t>​</a:t>
            </a:r>
          </a:p>
          <a:p>
            <a:pPr algn="ctr">
              <a:lnSpc>
                <a:spcPts val="4386"/>
              </a:lnSpc>
            </a:pPr>
            <a:r>
              <a:rPr lang="en-US" sz="3249" b="1">
                <a:solidFill>
                  <a:srgbClr val="545454"/>
                </a:solidFill>
                <a:latin typeface="Josefin Sans Bold"/>
                <a:ea typeface="Josefin Sans Bold"/>
                <a:cs typeface="Josefin Sans Bold"/>
                <a:sym typeface="Josefin Sans Bold"/>
              </a:rPr>
              <a:t>​</a:t>
            </a:r>
          </a:p>
          <a:p>
            <a:pPr algn="ctr">
              <a:lnSpc>
                <a:spcPts val="4386"/>
              </a:lnSpc>
            </a:pPr>
            <a:r>
              <a:rPr lang="en-US" sz="3249" b="1">
                <a:solidFill>
                  <a:srgbClr val="2D5431"/>
                </a:solidFill>
                <a:latin typeface="Josefin Sans Bold"/>
                <a:ea typeface="Josefin Sans Bold"/>
                <a:cs typeface="Josefin Sans Bold"/>
                <a:sym typeface="Josefin Sans Bold"/>
              </a:rPr>
              <a:t>Or you can always catch us after school.​</a:t>
            </a:r>
          </a:p>
          <a:p>
            <a:pPr algn="ctr">
              <a:lnSpc>
                <a:spcPts val="4386"/>
              </a:lnSpc>
            </a:pPr>
            <a:r>
              <a:rPr lang="en-US" sz="3249" b="1">
                <a:solidFill>
                  <a:srgbClr val="545454"/>
                </a:solidFill>
                <a:latin typeface="Josefin Sans Bold"/>
                <a:ea typeface="Josefin Sans Bold"/>
                <a:cs typeface="Josefin Sans Bold"/>
                <a:sym typeface="Josefin Sans Bold"/>
              </a:rPr>
              <a:t>​</a:t>
            </a:r>
          </a:p>
          <a:p>
            <a:pPr algn="ctr">
              <a:lnSpc>
                <a:spcPts val="4386"/>
              </a:lnSpc>
            </a:pPr>
            <a:r>
              <a:rPr lang="en-US" sz="3249" b="1">
                <a:solidFill>
                  <a:srgbClr val="545454"/>
                </a:solidFill>
                <a:latin typeface="Josefin Sans Bold"/>
                <a:ea typeface="Josefin Sans Bold"/>
                <a:cs typeface="Josefin Sans Bold"/>
                <a:sym typeface="Josefin Sans Bold"/>
              </a:rPr>
              <a:t>Website: www.holbrookschool.co.uk​</a:t>
            </a:r>
          </a:p>
          <a:p>
            <a:pPr algn="ctr">
              <a:lnSpc>
                <a:spcPts val="4386"/>
              </a:lnSpc>
            </a:pPr>
            <a:r>
              <a:rPr lang="en-US" sz="3249" b="1">
                <a:solidFill>
                  <a:srgbClr val="545454"/>
                </a:solidFill>
                <a:latin typeface="Josefin Sans Bold"/>
                <a:ea typeface="Josefin Sans Bold"/>
                <a:cs typeface="Josefin Sans Bold"/>
                <a:sym typeface="Josefin Sans Bold"/>
              </a:rPr>
              <a:t>​</a:t>
            </a:r>
          </a:p>
          <a:p>
            <a:pPr algn="ctr">
              <a:lnSpc>
                <a:spcPts val="4386"/>
              </a:lnSpc>
            </a:pPr>
            <a:r>
              <a:rPr lang="en-US" sz="3249" b="1">
                <a:solidFill>
                  <a:srgbClr val="545454"/>
                </a:solidFill>
                <a:latin typeface="Josefin Sans Bold"/>
                <a:ea typeface="Josefin Sans Bold"/>
                <a:cs typeface="Josefin Sans Bold"/>
                <a:sym typeface="Josefin Sans Bold"/>
              </a:rPr>
              <a:t>Facebook: Holbrook Primary School – Horsham​</a:t>
            </a:r>
          </a:p>
          <a:p>
            <a:pPr algn="ctr">
              <a:lnSpc>
                <a:spcPts val="4386"/>
              </a:lnSpc>
            </a:pPr>
            <a:r>
              <a:rPr lang="en-US" sz="3249" b="1">
                <a:solidFill>
                  <a:srgbClr val="545454"/>
                </a:solidFill>
                <a:latin typeface="Josefin Sans Bold"/>
                <a:ea typeface="Josefin Sans Bold"/>
                <a:cs typeface="Josefin Sans Bold"/>
                <a:sym typeface="Josefin Sans Bold"/>
              </a:rPr>
              <a:t>​</a:t>
            </a:r>
          </a:p>
          <a:p>
            <a:pPr algn="ctr">
              <a:lnSpc>
                <a:spcPts val="4386"/>
              </a:lnSpc>
            </a:pPr>
            <a:r>
              <a:rPr lang="en-US" sz="3249" b="1">
                <a:solidFill>
                  <a:srgbClr val="545454"/>
                </a:solidFill>
                <a:latin typeface="Josefin Sans Bold"/>
                <a:ea typeface="Josefin Sans Bold"/>
                <a:cs typeface="Josefin Sans Bold"/>
                <a:sym typeface="Josefin Sans Bold"/>
              </a:rPr>
              <a:t>X / Twitter: @PrimaryHolbrook​</a:t>
            </a:r>
          </a:p>
          <a:p>
            <a:pPr algn="ctr">
              <a:lnSpc>
                <a:spcPts val="243"/>
              </a:lnSpc>
            </a:pPr>
            <a:endParaRPr lang="en-US" sz="3249" b="1">
              <a:solidFill>
                <a:srgbClr val="545454"/>
              </a:solidFill>
              <a:latin typeface="Josefin Sans Bold"/>
              <a:ea typeface="Josefin Sans Bold"/>
              <a:cs typeface="Josefin Sans Bold"/>
              <a:sym typeface="Josefin Sans Bold"/>
            </a:endParaRPr>
          </a:p>
        </p:txBody>
      </p:sp>
      <p:sp>
        <p:nvSpPr>
          <p:cNvPr id="8" name="Freeform 8"/>
          <p:cNvSpPr/>
          <p:nvPr/>
        </p:nvSpPr>
        <p:spPr>
          <a:xfrm>
            <a:off x="1511361" y="7901989"/>
            <a:ext cx="482661" cy="1022006"/>
          </a:xfrm>
          <a:custGeom>
            <a:avLst/>
            <a:gdLst/>
            <a:ahLst/>
            <a:cxnLst/>
            <a:rect l="l" t="t" r="r" b="b"/>
            <a:pathLst>
              <a:path w="482661" h="1022006">
                <a:moveTo>
                  <a:pt x="0" y="0"/>
                </a:moveTo>
                <a:lnTo>
                  <a:pt x="482662" y="0"/>
                </a:lnTo>
                <a:lnTo>
                  <a:pt x="482662" y="1022005"/>
                </a:lnTo>
                <a:lnTo>
                  <a:pt x="0" y="1022005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1233443" y="9258300"/>
            <a:ext cx="760579" cy="827842"/>
          </a:xfrm>
          <a:custGeom>
            <a:avLst/>
            <a:gdLst/>
            <a:ahLst/>
            <a:cxnLst/>
            <a:rect l="l" t="t" r="r" b="b"/>
            <a:pathLst>
              <a:path w="760579" h="827842">
                <a:moveTo>
                  <a:pt x="0" y="0"/>
                </a:moveTo>
                <a:lnTo>
                  <a:pt x="760580" y="0"/>
                </a:lnTo>
                <a:lnTo>
                  <a:pt x="760580" y="827842"/>
                </a:lnTo>
                <a:lnTo>
                  <a:pt x="0" y="827842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15942083" y="140857"/>
            <a:ext cx="2182631" cy="2008021"/>
          </a:xfrm>
          <a:custGeom>
            <a:avLst/>
            <a:gdLst/>
            <a:ahLst/>
            <a:cxnLst/>
            <a:rect l="l" t="t" r="r" b="b"/>
            <a:pathLst>
              <a:path w="2182631" h="2008021">
                <a:moveTo>
                  <a:pt x="0" y="0"/>
                </a:moveTo>
                <a:lnTo>
                  <a:pt x="2182631" y="0"/>
                </a:lnTo>
                <a:lnTo>
                  <a:pt x="2182631" y="2008020"/>
                </a:lnTo>
                <a:lnTo>
                  <a:pt x="0" y="2008020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278855" y="651839"/>
            <a:ext cx="5101235" cy="8812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133"/>
              </a:lnSpc>
              <a:spcBef>
                <a:spcPct val="0"/>
              </a:spcBef>
            </a:pPr>
            <a:r>
              <a:rPr lang="en-US" sz="5095">
                <a:solidFill>
                  <a:srgbClr val="545454"/>
                </a:solidFill>
                <a:latin typeface="More Sugar"/>
                <a:ea typeface="More Sugar"/>
                <a:cs typeface="More Sugar"/>
                <a:sym typeface="More Sugar"/>
              </a:rPr>
              <a:t>Contact details​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DE1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4925853" y="-3321892"/>
            <a:ext cx="9763608" cy="8009950"/>
          </a:xfrm>
          <a:custGeom>
            <a:avLst/>
            <a:gdLst/>
            <a:ahLst/>
            <a:cxnLst/>
            <a:rect l="l" t="t" r="r" b="b"/>
            <a:pathLst>
              <a:path w="9763608" h="8009950">
                <a:moveTo>
                  <a:pt x="0" y="0"/>
                </a:moveTo>
                <a:lnTo>
                  <a:pt x="9763608" y="0"/>
                </a:lnTo>
                <a:lnTo>
                  <a:pt x="9763608" y="8009950"/>
                </a:lnTo>
                <a:lnTo>
                  <a:pt x="0" y="800995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152657">
            <a:off x="13378475" y="1102282"/>
            <a:ext cx="3332958" cy="802702"/>
          </a:xfrm>
          <a:custGeom>
            <a:avLst/>
            <a:gdLst/>
            <a:ahLst/>
            <a:cxnLst/>
            <a:rect l="l" t="t" r="r" b="b"/>
            <a:pathLst>
              <a:path w="3332958" h="802702">
                <a:moveTo>
                  <a:pt x="0" y="0"/>
                </a:moveTo>
                <a:lnTo>
                  <a:pt x="3332958" y="0"/>
                </a:lnTo>
                <a:lnTo>
                  <a:pt x="3332958" y="802702"/>
                </a:lnTo>
                <a:lnTo>
                  <a:pt x="0" y="80270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7434325" y="5320929"/>
            <a:ext cx="9293282" cy="5134538"/>
          </a:xfrm>
          <a:custGeom>
            <a:avLst/>
            <a:gdLst/>
            <a:ahLst/>
            <a:cxnLst/>
            <a:rect l="l" t="t" r="r" b="b"/>
            <a:pathLst>
              <a:path w="9293282" h="5134538">
                <a:moveTo>
                  <a:pt x="0" y="0"/>
                </a:moveTo>
                <a:lnTo>
                  <a:pt x="9293282" y="0"/>
                </a:lnTo>
                <a:lnTo>
                  <a:pt x="9293282" y="5134538"/>
                </a:lnTo>
                <a:lnTo>
                  <a:pt x="0" y="5134538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alphaModFix amt="59000"/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406542" y="4304077"/>
            <a:ext cx="4784651" cy="4114800"/>
          </a:xfrm>
          <a:custGeom>
            <a:avLst/>
            <a:gdLst/>
            <a:ahLst/>
            <a:cxnLst/>
            <a:rect l="l" t="t" r="r" b="b"/>
            <a:pathLst>
              <a:path w="4784651" h="4114800">
                <a:moveTo>
                  <a:pt x="0" y="0"/>
                </a:moveTo>
                <a:lnTo>
                  <a:pt x="4784651" y="0"/>
                </a:lnTo>
                <a:lnTo>
                  <a:pt x="478465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6" name="TextBox 6"/>
          <p:cNvSpPr txBox="1"/>
          <p:nvPr/>
        </p:nvSpPr>
        <p:spPr>
          <a:xfrm>
            <a:off x="10199122" y="5056856"/>
            <a:ext cx="894177" cy="1442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80"/>
              </a:lnSpc>
            </a:pPr>
            <a:r>
              <a:rPr lang="en-US" sz="1080">
                <a:solidFill>
                  <a:srgbClr val="545454"/>
                </a:solidFill>
                <a:latin typeface="Josefin Sans"/>
                <a:ea typeface="Josefin Sans"/>
                <a:cs typeface="Josefin Sans"/>
                <a:sym typeface="Josefin Sans"/>
              </a:rPr>
              <a:t>A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5990158" y="92487"/>
            <a:ext cx="7372143" cy="45955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166"/>
              </a:lnSpc>
              <a:spcBef>
                <a:spcPct val="0"/>
              </a:spcBef>
            </a:pPr>
            <a:r>
              <a:rPr lang="en-US" sz="8690">
                <a:solidFill>
                  <a:srgbClr val="545454"/>
                </a:solidFill>
                <a:latin typeface="More Sugar"/>
                <a:ea typeface="More Sugar"/>
                <a:cs typeface="More Sugar"/>
                <a:sym typeface="More Sugar"/>
              </a:rPr>
              <a:t>Thank you for coming and listening.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8167856" y="7356475"/>
            <a:ext cx="7826219" cy="12253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179"/>
              </a:lnSpc>
              <a:spcBef>
                <a:spcPct val="0"/>
              </a:spcBef>
            </a:pPr>
            <a:r>
              <a:rPr lang="en-US" sz="9179">
                <a:solidFill>
                  <a:srgbClr val="545454"/>
                </a:solidFill>
                <a:latin typeface="Josefin Sans"/>
                <a:ea typeface="Josefin Sans"/>
                <a:cs typeface="Josefin Sans"/>
                <a:sym typeface="Josefin Sans"/>
              </a:rPr>
              <a:t>Any questions?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5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360639" y="1107726"/>
            <a:ext cx="11566723" cy="22319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8199"/>
              </a:lnSpc>
              <a:spcBef>
                <a:spcPct val="0"/>
              </a:spcBef>
            </a:pPr>
            <a:r>
              <a:rPr lang="en-US" sz="12999">
                <a:solidFill>
                  <a:srgbClr val="545454"/>
                </a:solidFill>
                <a:latin typeface="More Sugar"/>
                <a:ea typeface="More Sugar"/>
                <a:cs typeface="More Sugar"/>
                <a:sym typeface="More Sugar"/>
              </a:rPr>
              <a:t>Thank you!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3221421" y="3206293"/>
            <a:ext cx="11845158" cy="10476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400"/>
              </a:lnSpc>
              <a:spcBef>
                <a:spcPct val="0"/>
              </a:spcBef>
            </a:pPr>
            <a:r>
              <a:rPr lang="en-US" sz="6000">
                <a:solidFill>
                  <a:srgbClr val="545454"/>
                </a:solidFill>
                <a:latin typeface="Josefin Sans"/>
                <a:ea typeface="Josefin Sans"/>
                <a:cs typeface="Josefin Sans"/>
                <a:sym typeface="Josefin Sans"/>
              </a:rPr>
              <a:t>It's going to be a great year!</a:t>
            </a:r>
          </a:p>
        </p:txBody>
      </p:sp>
      <p:sp>
        <p:nvSpPr>
          <p:cNvPr id="4" name="Freeform 4"/>
          <p:cNvSpPr/>
          <p:nvPr/>
        </p:nvSpPr>
        <p:spPr>
          <a:xfrm>
            <a:off x="0" y="4635618"/>
            <a:ext cx="18288000" cy="5737860"/>
          </a:xfrm>
          <a:custGeom>
            <a:avLst/>
            <a:gdLst/>
            <a:ahLst/>
            <a:cxnLst/>
            <a:rect l="l" t="t" r="r" b="b"/>
            <a:pathLst>
              <a:path w="18288000" h="5737860">
                <a:moveTo>
                  <a:pt x="0" y="0"/>
                </a:moveTo>
                <a:lnTo>
                  <a:pt x="18288000" y="0"/>
                </a:lnTo>
                <a:lnTo>
                  <a:pt x="18288000" y="5737860"/>
                </a:lnTo>
                <a:lnTo>
                  <a:pt x="0" y="573786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FB8B94C468B5745A0D8E09537332EDF" ma:contentTypeVersion="19" ma:contentTypeDescription="Create a new document." ma:contentTypeScope="" ma:versionID="6728b05324a9298c6d77558c9672ecd7">
  <xsd:schema xmlns:xsd="http://www.w3.org/2001/XMLSchema" xmlns:xs="http://www.w3.org/2001/XMLSchema" xmlns:p="http://schemas.microsoft.com/office/2006/metadata/properties" xmlns:ns2="471f2257-f6b7-43ec-9168-87d2adea705e" xmlns:ns3="f5f51a6c-5e14-4584-b06b-c5ea81043af6" targetNamespace="http://schemas.microsoft.com/office/2006/metadata/properties" ma:root="true" ma:fieldsID="4fd06b538394c71ed76e9b6bf8338a93" ns2:_="" ns3:_="">
    <xsd:import namespace="471f2257-f6b7-43ec-9168-87d2adea705e"/>
    <xsd:import namespace="f5f51a6c-5e14-4584-b06b-c5ea81043af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2:MediaServiceOCR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71f2257-f6b7-43ec-9168-87d2adea705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6" nillable="true" ma:displayName="Length (seconds)" ma:internalName="MediaLengthInSeconds" ma:readOnly="true">
      <xsd:simpleType>
        <xsd:restriction base="dms:Unknown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49621295-e0d8-4125-93c0-2a26dfbfd99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f51a6c-5e14-4584-b06b-c5ea81043af6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4682a9ed-25d2-4020-a2a8-69f3dccd0c97}" ma:internalName="TaxCatchAll" ma:showField="CatchAllData" ma:web="f5f51a6c-5e14-4584-b06b-c5ea81043af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71f2257-f6b7-43ec-9168-87d2adea705e">
      <Terms xmlns="http://schemas.microsoft.com/office/infopath/2007/PartnerControls"/>
    </lcf76f155ced4ddcb4097134ff3c332f>
    <TaxCatchAll xmlns="f5f51a6c-5e14-4584-b06b-c5ea81043af6" xsi:nil="true"/>
  </documentManagement>
</p:properties>
</file>

<file path=customXml/itemProps1.xml><?xml version="1.0" encoding="utf-8"?>
<ds:datastoreItem xmlns:ds="http://schemas.openxmlformats.org/officeDocument/2006/customXml" ds:itemID="{1EBA1F96-2855-43D8-B88D-A9D2667054F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E030FAF-2DA0-4277-A02C-E64B6A7885C7}">
  <ds:schemaRefs>
    <ds:schemaRef ds:uri="471f2257-f6b7-43ec-9168-87d2adea705e"/>
    <ds:schemaRef ds:uri="f5f51a6c-5e14-4584-b06b-c5ea81043af6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C00255C3-DA78-493A-81E0-4EDEFAD7D26E}">
  <ds:schemaRefs>
    <ds:schemaRef ds:uri="471f2257-f6b7-43ec-9168-87d2adea705e"/>
    <ds:schemaRef ds:uri="f5f51a6c-5e14-4584-b06b-c5ea81043af6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Custom</PresentationFormat>
  <Slides>21</Slides>
  <Notes>21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Colourful Pastel simple aesthetic meet the teacher education presentation</dc:title>
  <cp:revision>38</cp:revision>
  <dcterms:created xsi:type="dcterms:W3CDTF">2006-08-16T00:00:00Z</dcterms:created>
  <dcterms:modified xsi:type="dcterms:W3CDTF">2025-09-10T15:42:45Z</dcterms:modified>
  <dc:identifier>DAGPu6jh9gI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0x0101004FB8B94C468B5745A0D8E09537332EDF</vt:lpwstr>
  </property>
  <property fmtid="{D5CDD505-2E9C-101B-9397-08002B2CF9AE}" pid="3" name="MediaServiceImageTags">
    <vt:lpwstr/>
  </property>
</Properties>
</file>