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4"/>
    <p:sldMasterId id="2147483816" r:id="rId5"/>
    <p:sldMasterId id="2147483828" r:id="rId6"/>
  </p:sldMasterIdLst>
  <p:notesMasterIdLst>
    <p:notesMasterId r:id="rId30"/>
  </p:notesMasterIdLst>
  <p:handoutMasterIdLst>
    <p:handoutMasterId r:id="rId31"/>
  </p:handoutMasterIdLst>
  <p:sldIdLst>
    <p:sldId id="306" r:id="rId7"/>
    <p:sldId id="261" r:id="rId8"/>
    <p:sldId id="326" r:id="rId9"/>
    <p:sldId id="272" r:id="rId10"/>
    <p:sldId id="312" r:id="rId11"/>
    <p:sldId id="308" r:id="rId12"/>
    <p:sldId id="257" r:id="rId13"/>
    <p:sldId id="314" r:id="rId14"/>
    <p:sldId id="328" r:id="rId15"/>
    <p:sldId id="329" r:id="rId16"/>
    <p:sldId id="265" r:id="rId17"/>
    <p:sldId id="271" r:id="rId18"/>
    <p:sldId id="293" r:id="rId19"/>
    <p:sldId id="322" r:id="rId20"/>
    <p:sldId id="317" r:id="rId21"/>
    <p:sldId id="267" r:id="rId22"/>
    <p:sldId id="311" r:id="rId23"/>
    <p:sldId id="296" r:id="rId24"/>
    <p:sldId id="318" r:id="rId25"/>
    <p:sldId id="319" r:id="rId26"/>
    <p:sldId id="321" r:id="rId27"/>
    <p:sldId id="327" r:id="rId28"/>
    <p:sldId id="274" r:id="rId29"/>
  </p:sldIdLst>
  <p:sldSz cx="9144000" cy="6858000" type="screen4x3"/>
  <p:notesSz cx="6805613" cy="99393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43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4D3954-99BC-9F74-FA5D-B622DAC8A601}" v="27" dt="2025-09-15T14:48:39.1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microsoft.com/office/2016/11/relationships/changesInfo" Target="changesInfos/changesInfo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Noake" userId="S::cnoake@holbrookprimaryschool.com::09160623-6611-473f-a194-1765f9cd54f6" providerId="AD" clId="Web-{A70EE3DA-9689-7AE0-6445-75CCF76380A7}"/>
    <pc:docChg chg="modSld">
      <pc:chgData name="Claire Noake" userId="S::cnoake@holbrookprimaryschool.com::09160623-6611-473f-a194-1765f9cd54f6" providerId="AD" clId="Web-{A70EE3DA-9689-7AE0-6445-75CCF76380A7}" dt="2025-09-12T18:09:09.484" v="25" actId="14100"/>
      <pc:docMkLst>
        <pc:docMk/>
      </pc:docMkLst>
      <pc:sldChg chg="modSp">
        <pc:chgData name="Claire Noake" userId="S::cnoake@holbrookprimaryschool.com::09160623-6611-473f-a194-1765f9cd54f6" providerId="AD" clId="Web-{A70EE3DA-9689-7AE0-6445-75CCF76380A7}" dt="2025-09-12T18:09:09.484" v="25" actId="14100"/>
        <pc:sldMkLst>
          <pc:docMk/>
          <pc:sldMk cId="0" sldId="261"/>
        </pc:sldMkLst>
        <pc:spChg chg="mod">
          <ac:chgData name="Claire Noake" userId="S::cnoake@holbrookprimaryschool.com::09160623-6611-473f-a194-1765f9cd54f6" providerId="AD" clId="Web-{A70EE3DA-9689-7AE0-6445-75CCF76380A7}" dt="2025-09-12T18:09:09.484" v="25" actId="14100"/>
          <ac:spMkLst>
            <pc:docMk/>
            <pc:sldMk cId="0" sldId="261"/>
            <ac:spMk id="5" creationId="{FE7A04CD-17CD-4824-95F8-7AD0B2AE333A}"/>
          </ac:spMkLst>
        </pc:spChg>
      </pc:sldChg>
      <pc:sldChg chg="addSp delSp modSp">
        <pc:chgData name="Claire Noake" userId="S::cnoake@holbrookprimaryschool.com::09160623-6611-473f-a194-1765f9cd54f6" providerId="AD" clId="Web-{A70EE3DA-9689-7AE0-6445-75CCF76380A7}" dt="2025-09-12T18:08:42.825" v="20" actId="1076"/>
        <pc:sldMkLst>
          <pc:docMk/>
          <pc:sldMk cId="1346107594" sldId="306"/>
        </pc:sldMkLst>
        <pc:spChg chg="mod">
          <ac:chgData name="Claire Noake" userId="S::cnoake@holbrookprimaryschool.com::09160623-6611-473f-a194-1765f9cd54f6" providerId="AD" clId="Web-{A70EE3DA-9689-7AE0-6445-75CCF76380A7}" dt="2025-09-12T18:08:42.825" v="20" actId="1076"/>
          <ac:spMkLst>
            <pc:docMk/>
            <pc:sldMk cId="1346107594" sldId="306"/>
            <ac:spMk id="4" creationId="{EB3CC404-5BCA-4074-8F18-4C921B3B968E}"/>
          </ac:spMkLst>
        </pc:spChg>
        <pc:spChg chg="mod">
          <ac:chgData name="Claire Noake" userId="S::cnoake@holbrookprimaryschool.com::09160623-6611-473f-a194-1765f9cd54f6" providerId="AD" clId="Web-{A70EE3DA-9689-7AE0-6445-75CCF76380A7}" dt="2025-09-12T18:08:16.884" v="15" actId="20577"/>
          <ac:spMkLst>
            <pc:docMk/>
            <pc:sldMk cId="1346107594" sldId="306"/>
            <ac:spMk id="6" creationId="{F2C8E65C-81F2-41D6-DE6D-27DD79A54808}"/>
          </ac:spMkLst>
        </pc:spChg>
        <pc:picChg chg="add mod">
          <ac:chgData name="Claire Noake" userId="S::cnoake@holbrookprimaryschool.com::09160623-6611-473f-a194-1765f9cd54f6" providerId="AD" clId="Web-{A70EE3DA-9689-7AE0-6445-75CCF76380A7}" dt="2025-09-12T18:08:38.762" v="19" actId="1076"/>
          <ac:picMkLst>
            <pc:docMk/>
            <pc:sldMk cId="1346107594" sldId="306"/>
            <ac:picMk id="3" creationId="{B858E0ED-E606-9011-BA8C-3F14439F2074}"/>
          </ac:picMkLst>
        </pc:picChg>
        <pc:picChg chg="add mod">
          <ac:chgData name="Claire Noake" userId="S::cnoake@holbrookprimaryschool.com::09160623-6611-473f-a194-1765f9cd54f6" providerId="AD" clId="Web-{A70EE3DA-9689-7AE0-6445-75CCF76380A7}" dt="2025-09-12T18:08:30.902" v="16" actId="1076"/>
          <ac:picMkLst>
            <pc:docMk/>
            <pc:sldMk cId="1346107594" sldId="306"/>
            <ac:picMk id="5" creationId="{9B0A473F-6FA3-0D91-62D9-F96A9F638E2E}"/>
          </ac:picMkLst>
        </pc:picChg>
      </pc:sldChg>
    </pc:docChg>
  </pc:docChgLst>
  <pc:docChgLst>
    <pc:chgData name="Claire Noake" userId="S::cnoake@holbrookprimaryschool.com::09160623-6611-473f-a194-1765f9cd54f6" providerId="AD" clId="Web-{5361009D-5D1D-48D9-5BA6-79D3F1313E7E}"/>
    <pc:docChg chg="modSld">
      <pc:chgData name="Claire Noake" userId="S::cnoake@holbrookprimaryschool.com::09160623-6611-473f-a194-1765f9cd54f6" providerId="AD" clId="Web-{5361009D-5D1D-48D9-5BA6-79D3F1313E7E}" dt="2025-09-06T15:45:52.712" v="115" actId="20577"/>
      <pc:docMkLst>
        <pc:docMk/>
      </pc:docMkLst>
      <pc:sldChg chg="addSp delSp modSp">
        <pc:chgData name="Claire Noake" userId="S::cnoake@holbrookprimaryschool.com::09160623-6611-473f-a194-1765f9cd54f6" providerId="AD" clId="Web-{5361009D-5D1D-48D9-5BA6-79D3F1313E7E}" dt="2025-09-06T15:42:54.712" v="58" actId="20577"/>
        <pc:sldMkLst>
          <pc:docMk/>
          <pc:sldMk cId="0" sldId="261"/>
        </pc:sldMkLst>
        <pc:spChg chg="mod">
          <ac:chgData name="Claire Noake" userId="S::cnoake@holbrookprimaryschool.com::09160623-6611-473f-a194-1765f9cd54f6" providerId="AD" clId="Web-{5361009D-5D1D-48D9-5BA6-79D3F1313E7E}" dt="2025-09-06T15:38:53.913" v="1" actId="20577"/>
          <ac:spMkLst>
            <pc:docMk/>
            <pc:sldMk cId="0" sldId="261"/>
            <ac:spMk id="3" creationId="{00000000-0000-0000-0000-000000000000}"/>
          </ac:spMkLst>
        </pc:spChg>
        <pc:spChg chg="mod">
          <ac:chgData name="Claire Noake" userId="S::cnoake@holbrookprimaryschool.com::09160623-6611-473f-a194-1765f9cd54f6" providerId="AD" clId="Web-{5361009D-5D1D-48D9-5BA6-79D3F1313E7E}" dt="2025-09-06T15:40:14.914" v="29" actId="20577"/>
          <ac:spMkLst>
            <pc:docMk/>
            <pc:sldMk cId="0" sldId="261"/>
            <ac:spMk id="5" creationId="{FE7A04CD-17CD-4824-95F8-7AD0B2AE333A}"/>
          </ac:spMkLst>
        </pc:spChg>
        <pc:spChg chg="mod">
          <ac:chgData name="Claire Noake" userId="S::cnoake@holbrookprimaryschool.com::09160623-6611-473f-a194-1765f9cd54f6" providerId="AD" clId="Web-{5361009D-5D1D-48D9-5BA6-79D3F1313E7E}" dt="2025-09-06T15:42:54.712" v="58" actId="20577"/>
          <ac:spMkLst>
            <pc:docMk/>
            <pc:sldMk cId="0" sldId="261"/>
            <ac:spMk id="10242" creationId="{00000000-0000-0000-0000-000000000000}"/>
          </ac:spMkLst>
        </pc:spChg>
        <pc:picChg chg="mod">
          <ac:chgData name="Claire Noake" userId="S::cnoake@holbrookprimaryschool.com::09160623-6611-473f-a194-1765f9cd54f6" providerId="AD" clId="Web-{5361009D-5D1D-48D9-5BA6-79D3F1313E7E}" dt="2025-09-06T15:40:21.071" v="30" actId="1076"/>
          <ac:picMkLst>
            <pc:docMk/>
            <pc:sldMk cId="0" sldId="261"/>
            <ac:picMk id="4" creationId="{B9436979-2E95-405C-816E-4E6E504C50E8}"/>
          </ac:picMkLst>
        </pc:picChg>
        <pc:picChg chg="add mod modCrop">
          <ac:chgData name="Claire Noake" userId="S::cnoake@holbrookprimaryschool.com::09160623-6611-473f-a194-1765f9cd54f6" providerId="AD" clId="Web-{5361009D-5D1D-48D9-5BA6-79D3F1313E7E}" dt="2025-09-06T15:42:28.009" v="54" actId="14100"/>
          <ac:picMkLst>
            <pc:docMk/>
            <pc:sldMk cId="0" sldId="261"/>
            <ac:picMk id="6" creationId="{551EF6FE-2D8C-F99E-E70B-A10110E175FB}"/>
          </ac:picMkLst>
        </pc:picChg>
      </pc:sldChg>
      <pc:sldChg chg="addSp delSp modSp">
        <pc:chgData name="Claire Noake" userId="S::cnoake@holbrookprimaryschool.com::09160623-6611-473f-a194-1765f9cd54f6" providerId="AD" clId="Web-{5361009D-5D1D-48D9-5BA6-79D3F1313E7E}" dt="2025-09-06T15:45:52.712" v="115" actId="20577"/>
        <pc:sldMkLst>
          <pc:docMk/>
          <pc:sldMk cId="1346107594" sldId="306"/>
        </pc:sldMkLst>
        <pc:spChg chg="mod">
          <ac:chgData name="Claire Noake" userId="S::cnoake@holbrookprimaryschool.com::09160623-6611-473f-a194-1765f9cd54f6" providerId="AD" clId="Web-{5361009D-5D1D-48D9-5BA6-79D3F1313E7E}" dt="2025-09-06T15:45:52.712" v="115" actId="20577"/>
          <ac:spMkLst>
            <pc:docMk/>
            <pc:sldMk cId="1346107594" sldId="306"/>
            <ac:spMk id="4" creationId="{EB3CC404-5BCA-4074-8F18-4C921B3B968E}"/>
          </ac:spMkLst>
        </pc:spChg>
        <pc:spChg chg="add mod">
          <ac:chgData name="Claire Noake" userId="S::cnoake@holbrookprimaryschool.com::09160623-6611-473f-a194-1765f9cd54f6" providerId="AD" clId="Web-{5361009D-5D1D-48D9-5BA6-79D3F1313E7E}" dt="2025-09-06T15:45:47.228" v="114" actId="20577"/>
          <ac:spMkLst>
            <pc:docMk/>
            <pc:sldMk cId="1346107594" sldId="306"/>
            <ac:spMk id="6" creationId="{F2C8E65C-81F2-41D6-DE6D-27DD79A54808}"/>
          </ac:spMkLst>
        </pc:spChg>
      </pc:sldChg>
    </pc:docChg>
  </pc:docChgLst>
  <pc:docChgLst>
    <pc:chgData name="Claire Noake" userId="S::cnoake@holbrookprimaryschool.com::09160623-6611-473f-a194-1765f9cd54f6" providerId="AD" clId="Web-{374D3954-99BC-9F74-FA5D-B622DAC8A601}"/>
    <pc:docChg chg="modSld">
      <pc:chgData name="Claire Noake" userId="S::cnoake@holbrookprimaryschool.com::09160623-6611-473f-a194-1765f9cd54f6" providerId="AD" clId="Web-{374D3954-99BC-9F74-FA5D-B622DAC8A601}" dt="2025-09-15T14:48:39.181" v="17" actId="20577"/>
      <pc:docMkLst>
        <pc:docMk/>
      </pc:docMkLst>
      <pc:sldChg chg="modSp">
        <pc:chgData name="Claire Noake" userId="S::cnoake@holbrookprimaryschool.com::09160623-6611-473f-a194-1765f9cd54f6" providerId="AD" clId="Web-{374D3954-99BC-9F74-FA5D-B622DAC8A601}" dt="2025-09-15T14:48:39.181" v="17" actId="20577"/>
        <pc:sldMkLst>
          <pc:docMk/>
          <pc:sldMk cId="4154789707" sldId="293"/>
        </pc:sldMkLst>
        <pc:spChg chg="mod">
          <ac:chgData name="Claire Noake" userId="S::cnoake@holbrookprimaryschool.com::09160623-6611-473f-a194-1765f9cd54f6" providerId="AD" clId="Web-{374D3954-99BC-9F74-FA5D-B622DAC8A601}" dt="2025-09-15T14:48:39.181" v="17" actId="20577"/>
          <ac:spMkLst>
            <pc:docMk/>
            <pc:sldMk cId="4154789707" sldId="293"/>
            <ac:spMk id="2" creationId="{00000000-0000-0000-0000-000000000000}"/>
          </ac:spMkLst>
        </pc:spChg>
      </pc:sldChg>
      <pc:sldChg chg="modSp">
        <pc:chgData name="Claire Noake" userId="S::cnoake@holbrookprimaryschool.com::09160623-6611-473f-a194-1765f9cd54f6" providerId="AD" clId="Web-{374D3954-99BC-9F74-FA5D-B622DAC8A601}" dt="2025-09-15T14:46:28.332" v="7" actId="20577"/>
        <pc:sldMkLst>
          <pc:docMk/>
          <pc:sldMk cId="1396328651" sldId="314"/>
        </pc:sldMkLst>
        <pc:spChg chg="mod">
          <ac:chgData name="Claire Noake" userId="S::cnoake@holbrookprimaryschool.com::09160623-6611-473f-a194-1765f9cd54f6" providerId="AD" clId="Web-{374D3954-99BC-9F74-FA5D-B622DAC8A601}" dt="2025-09-15T14:46:28.332" v="7" actId="20577"/>
          <ac:spMkLst>
            <pc:docMk/>
            <pc:sldMk cId="1396328651" sldId="314"/>
            <ac:spMk id="2" creationId="{00000000-0000-0000-0000-000000000000}"/>
          </ac:spMkLst>
        </pc:spChg>
      </pc:sldChg>
    </pc:docChg>
  </pc:docChgLst>
  <pc:docChgLst>
    <pc:chgData name="Emma Midmer" userId="S::emidmer@holbrookprimaryschool.com::eea1dd69-8898-4565-8beb-65238df9447f" providerId="AD" clId="Web-{BDDF7061-CD61-CFE5-A4E2-BA855AEBF9E9}"/>
    <pc:docChg chg="modSld">
      <pc:chgData name="Emma Midmer" userId="S::emidmer@holbrookprimaryschool.com::eea1dd69-8898-4565-8beb-65238df9447f" providerId="AD" clId="Web-{BDDF7061-CD61-CFE5-A4E2-BA855AEBF9E9}" dt="2025-09-10T07:23:49.333" v="3" actId="20577"/>
      <pc:docMkLst>
        <pc:docMk/>
      </pc:docMkLst>
      <pc:sldChg chg="modSp">
        <pc:chgData name="Emma Midmer" userId="S::emidmer@holbrookprimaryschool.com::eea1dd69-8898-4565-8beb-65238df9447f" providerId="AD" clId="Web-{BDDF7061-CD61-CFE5-A4E2-BA855AEBF9E9}" dt="2025-09-10T07:23:49.333" v="3" actId="20577"/>
        <pc:sldMkLst>
          <pc:docMk/>
          <pc:sldMk cId="2102361418" sldId="317"/>
        </pc:sldMkLst>
        <pc:spChg chg="mod">
          <ac:chgData name="Emma Midmer" userId="S::emidmer@holbrookprimaryschool.com::eea1dd69-8898-4565-8beb-65238df9447f" providerId="AD" clId="Web-{BDDF7061-CD61-CFE5-A4E2-BA855AEBF9E9}" dt="2025-09-10T07:23:49.333" v="3" actId="20577"/>
          <ac:spMkLst>
            <pc:docMk/>
            <pc:sldMk cId="2102361418" sldId="317"/>
            <ac:spMk id="3" creationId="{00000000-0000-0000-0000-000000000000}"/>
          </ac:spMkLst>
        </pc:spChg>
      </pc:sldChg>
    </pc:docChg>
  </pc:docChgLst>
  <pc:docChgLst>
    <pc:chgData name="Clare Nicholls" userId="b2948b6e-39cf-42df-ba50-db9ceb1cff1c" providerId="ADAL" clId="{5A862D6A-9302-4EB2-BFC9-CD41A3203796}"/>
    <pc:docChg chg="undo custSel addSld delSld modSld sldOrd">
      <pc:chgData name="Clare Nicholls" userId="b2948b6e-39cf-42df-ba50-db9ceb1cff1c" providerId="ADAL" clId="{5A862D6A-9302-4EB2-BFC9-CD41A3203796}" dt="2024-09-08T14:19:56.915" v="2185"/>
      <pc:docMkLst>
        <pc:docMk/>
      </pc:docMkLst>
      <pc:sldChg chg="modSp">
        <pc:chgData name="Clare Nicholls" userId="b2948b6e-39cf-42df-ba50-db9ceb1cff1c" providerId="ADAL" clId="{5A862D6A-9302-4EB2-BFC9-CD41A3203796}" dt="2024-09-08T13:28:57.164" v="755" actId="27636"/>
        <pc:sldMkLst>
          <pc:docMk/>
          <pc:sldMk cId="0" sldId="257"/>
        </pc:sldMkLst>
      </pc:sldChg>
      <pc:sldChg chg="del">
        <pc:chgData name="Clare Nicholls" userId="b2948b6e-39cf-42df-ba50-db9ceb1cff1c" providerId="ADAL" clId="{5A862D6A-9302-4EB2-BFC9-CD41A3203796}" dt="2024-09-08T14:01:23.987" v="1998" actId="2696"/>
        <pc:sldMkLst>
          <pc:docMk/>
          <pc:sldMk cId="0" sldId="258"/>
        </pc:sldMkLst>
      </pc:sldChg>
      <pc:sldChg chg="addSp modSp">
        <pc:chgData name="Clare Nicholls" userId="b2948b6e-39cf-42df-ba50-db9ceb1cff1c" providerId="ADAL" clId="{5A862D6A-9302-4EB2-BFC9-CD41A3203796}" dt="2024-09-08T13:18:32.293" v="541" actId="207"/>
        <pc:sldMkLst>
          <pc:docMk/>
          <pc:sldMk cId="0" sldId="261"/>
        </pc:sldMkLst>
      </pc:sldChg>
      <pc:sldChg chg="delSp modSp modNotesTx">
        <pc:chgData name="Clare Nicholls" userId="b2948b6e-39cf-42df-ba50-db9ceb1cff1c" providerId="ADAL" clId="{5A862D6A-9302-4EB2-BFC9-CD41A3203796}" dt="2024-09-08T13:18:56.520" v="543" actId="208"/>
        <pc:sldMkLst>
          <pc:docMk/>
          <pc:sldMk cId="0" sldId="265"/>
        </pc:sldMkLst>
      </pc:sldChg>
      <pc:sldChg chg="addSp delSp modSp">
        <pc:chgData name="Clare Nicholls" userId="b2948b6e-39cf-42df-ba50-db9ceb1cff1c" providerId="ADAL" clId="{5A862D6A-9302-4EB2-BFC9-CD41A3203796}" dt="2024-09-08T13:48:21.054" v="1594" actId="1076"/>
        <pc:sldMkLst>
          <pc:docMk/>
          <pc:sldMk cId="0" sldId="267"/>
        </pc:sldMkLst>
      </pc:sldChg>
      <pc:sldChg chg="modSp del">
        <pc:chgData name="Clare Nicholls" userId="b2948b6e-39cf-42df-ba50-db9ceb1cff1c" providerId="ADAL" clId="{5A862D6A-9302-4EB2-BFC9-CD41A3203796}" dt="2024-09-08T14:01:45.572" v="2001" actId="2696"/>
        <pc:sldMkLst>
          <pc:docMk/>
          <pc:sldMk cId="0" sldId="270"/>
        </pc:sldMkLst>
      </pc:sldChg>
      <pc:sldChg chg="addSp delSp modSp setBg">
        <pc:chgData name="Clare Nicholls" userId="b2948b6e-39cf-42df-ba50-db9ceb1cff1c" providerId="ADAL" clId="{5A862D6A-9302-4EB2-BFC9-CD41A3203796}" dt="2024-09-08T14:12:48.805" v="2168" actId="20577"/>
        <pc:sldMkLst>
          <pc:docMk/>
          <pc:sldMk cId="0" sldId="271"/>
        </pc:sldMkLst>
      </pc:sldChg>
      <pc:sldChg chg="modSp">
        <pc:chgData name="Clare Nicholls" userId="b2948b6e-39cf-42df-ba50-db9ceb1cff1c" providerId="ADAL" clId="{5A862D6A-9302-4EB2-BFC9-CD41A3203796}" dt="2024-09-08T14:03:34.308" v="2004" actId="2711"/>
        <pc:sldMkLst>
          <pc:docMk/>
          <pc:sldMk cId="0" sldId="272"/>
        </pc:sldMkLst>
      </pc:sldChg>
      <pc:sldChg chg="modSp setBg">
        <pc:chgData name="Clare Nicholls" userId="b2948b6e-39cf-42df-ba50-db9ceb1cff1c" providerId="ADAL" clId="{5A862D6A-9302-4EB2-BFC9-CD41A3203796}" dt="2024-09-08T14:19:56.915" v="2185"/>
        <pc:sldMkLst>
          <pc:docMk/>
          <pc:sldMk cId="0" sldId="274"/>
        </pc:sldMkLst>
      </pc:sldChg>
      <pc:sldChg chg="del">
        <pc:chgData name="Clare Nicholls" userId="b2948b6e-39cf-42df-ba50-db9ceb1cff1c" providerId="ADAL" clId="{5A862D6A-9302-4EB2-BFC9-CD41A3203796}" dt="2024-09-08T13:49:46.058" v="1615" actId="2696"/>
        <pc:sldMkLst>
          <pc:docMk/>
          <pc:sldMk cId="3688578744" sldId="286"/>
        </pc:sldMkLst>
      </pc:sldChg>
      <pc:sldChg chg="modSp del ord">
        <pc:chgData name="Clare Nicholls" userId="b2948b6e-39cf-42df-ba50-db9ceb1cff1c" providerId="ADAL" clId="{5A862D6A-9302-4EB2-BFC9-CD41A3203796}" dt="2024-09-08T14:17:18.137" v="2180" actId="2696"/>
        <pc:sldMkLst>
          <pc:docMk/>
          <pc:sldMk cId="2110604915" sldId="291"/>
        </pc:sldMkLst>
      </pc:sldChg>
      <pc:sldChg chg="delSp modSp modNotesTx">
        <pc:chgData name="Clare Nicholls" userId="b2948b6e-39cf-42df-ba50-db9ceb1cff1c" providerId="ADAL" clId="{5A862D6A-9302-4EB2-BFC9-CD41A3203796}" dt="2024-09-08T14:14:34.851" v="2175" actId="20577"/>
        <pc:sldMkLst>
          <pc:docMk/>
          <pc:sldMk cId="4154789707" sldId="293"/>
        </pc:sldMkLst>
      </pc:sldChg>
      <pc:sldChg chg="addSp delSp modSp">
        <pc:chgData name="Clare Nicholls" userId="b2948b6e-39cf-42df-ba50-db9ceb1cff1c" providerId="ADAL" clId="{5A862D6A-9302-4EB2-BFC9-CD41A3203796}" dt="2024-09-08T13:55:13.013" v="1764" actId="1076"/>
        <pc:sldMkLst>
          <pc:docMk/>
          <pc:sldMk cId="2942148354" sldId="296"/>
        </pc:sldMkLst>
      </pc:sldChg>
      <pc:sldChg chg="del">
        <pc:chgData name="Clare Nicholls" userId="b2948b6e-39cf-42df-ba50-db9ceb1cff1c" providerId="ADAL" clId="{5A862D6A-9302-4EB2-BFC9-CD41A3203796}" dt="2024-09-08T13:19:50.574" v="590" actId="2696"/>
        <pc:sldMkLst>
          <pc:docMk/>
          <pc:sldMk cId="30601051" sldId="301"/>
        </pc:sldMkLst>
      </pc:sldChg>
      <pc:sldChg chg="addSp modSp modAnim">
        <pc:chgData name="Clare Nicholls" userId="b2948b6e-39cf-42df-ba50-db9ceb1cff1c" providerId="ADAL" clId="{5A862D6A-9302-4EB2-BFC9-CD41A3203796}" dt="2024-09-08T13:14:53.003" v="436"/>
        <pc:sldMkLst>
          <pc:docMk/>
          <pc:sldMk cId="1346107594" sldId="306"/>
        </pc:sldMkLst>
      </pc:sldChg>
      <pc:sldChg chg="addSp modSp">
        <pc:chgData name="Clare Nicholls" userId="b2948b6e-39cf-42df-ba50-db9ceb1cff1c" providerId="ADAL" clId="{5A862D6A-9302-4EB2-BFC9-CD41A3203796}" dt="2024-09-08T13:20:15.583" v="591" actId="2711"/>
        <pc:sldMkLst>
          <pc:docMk/>
          <pc:sldMk cId="942248087" sldId="308"/>
        </pc:sldMkLst>
      </pc:sldChg>
      <pc:sldChg chg="modSp del">
        <pc:chgData name="Clare Nicholls" userId="b2948b6e-39cf-42df-ba50-db9ceb1cff1c" providerId="ADAL" clId="{5A862D6A-9302-4EB2-BFC9-CD41A3203796}" dt="2024-09-08T13:28:35.797" v="753" actId="2696"/>
        <pc:sldMkLst>
          <pc:docMk/>
          <pc:sldMk cId="137740945" sldId="309"/>
        </pc:sldMkLst>
      </pc:sldChg>
      <pc:sldChg chg="modSp ord modNotesTx">
        <pc:chgData name="Clare Nicholls" userId="b2948b6e-39cf-42df-ba50-db9ceb1cff1c" providerId="ADAL" clId="{5A862D6A-9302-4EB2-BFC9-CD41A3203796}" dt="2024-09-08T14:16:41.096" v="2179" actId="20577"/>
        <pc:sldMkLst>
          <pc:docMk/>
          <pc:sldMk cId="1127757583" sldId="311"/>
        </pc:sldMkLst>
      </pc:sldChg>
      <pc:sldChg chg="delSp modSp modNotesTx">
        <pc:chgData name="Clare Nicholls" userId="b2948b6e-39cf-42df-ba50-db9ceb1cff1c" providerId="ADAL" clId="{5A862D6A-9302-4EB2-BFC9-CD41A3203796}" dt="2024-09-08T14:04:09.899" v="2007" actId="478"/>
        <pc:sldMkLst>
          <pc:docMk/>
          <pc:sldMk cId="601941032" sldId="312"/>
        </pc:sldMkLst>
      </pc:sldChg>
      <pc:sldChg chg="modSp del modNotesTx">
        <pc:chgData name="Clare Nicholls" userId="b2948b6e-39cf-42df-ba50-db9ceb1cff1c" providerId="ADAL" clId="{5A862D6A-9302-4EB2-BFC9-CD41A3203796}" dt="2024-09-08T14:02:27.981" v="2002" actId="2696"/>
        <pc:sldMkLst>
          <pc:docMk/>
          <pc:sldMk cId="3005252068" sldId="312"/>
        </pc:sldMkLst>
      </pc:sldChg>
      <pc:sldChg chg="addSp delSp modSp">
        <pc:chgData name="Clare Nicholls" userId="b2948b6e-39cf-42df-ba50-db9ceb1cff1c" providerId="ADAL" clId="{5A862D6A-9302-4EB2-BFC9-CD41A3203796}" dt="2024-09-08T14:09:06.617" v="2011" actId="27636"/>
        <pc:sldMkLst>
          <pc:docMk/>
          <pc:sldMk cId="1396328651" sldId="314"/>
        </pc:sldMkLst>
      </pc:sldChg>
      <pc:sldChg chg="modSp ord">
        <pc:chgData name="Clare Nicholls" userId="b2948b6e-39cf-42df-ba50-db9ceb1cff1c" providerId="ADAL" clId="{5A862D6A-9302-4EB2-BFC9-CD41A3203796}" dt="2024-09-08T13:40:52.169" v="1478" actId="1076"/>
        <pc:sldMkLst>
          <pc:docMk/>
          <pc:sldMk cId="2102361418" sldId="317"/>
        </pc:sldMkLst>
      </pc:sldChg>
      <pc:sldChg chg="modSp ord">
        <pc:chgData name="Clare Nicholls" userId="b2948b6e-39cf-42df-ba50-db9ceb1cff1c" providerId="ADAL" clId="{5A862D6A-9302-4EB2-BFC9-CD41A3203796}" dt="2024-09-08T13:51:58.994" v="1642" actId="20577"/>
        <pc:sldMkLst>
          <pc:docMk/>
          <pc:sldMk cId="3449026323" sldId="318"/>
        </pc:sldMkLst>
      </pc:sldChg>
      <pc:sldChg chg="addSp delSp modSp ord">
        <pc:chgData name="Clare Nicholls" userId="b2948b6e-39cf-42df-ba50-db9ceb1cff1c" providerId="ADAL" clId="{5A862D6A-9302-4EB2-BFC9-CD41A3203796}" dt="2024-09-08T13:53:06.749" v="1716" actId="2711"/>
        <pc:sldMkLst>
          <pc:docMk/>
          <pc:sldMk cId="3468558902" sldId="319"/>
        </pc:sldMkLst>
      </pc:sldChg>
      <pc:sldChg chg="addSp modSp modNotesTx">
        <pc:chgData name="Clare Nicholls" userId="b2948b6e-39cf-42df-ba50-db9ceb1cff1c" providerId="ADAL" clId="{5A862D6A-9302-4EB2-BFC9-CD41A3203796}" dt="2024-09-08T14:01:41.477" v="2000" actId="1076"/>
        <pc:sldMkLst>
          <pc:docMk/>
          <pc:sldMk cId="691625679" sldId="321"/>
        </pc:sldMkLst>
      </pc:sldChg>
      <pc:sldChg chg="addSp delSp modSp ord modNotesTx">
        <pc:chgData name="Clare Nicholls" userId="b2948b6e-39cf-42df-ba50-db9ceb1cff1c" providerId="ADAL" clId="{5A862D6A-9302-4EB2-BFC9-CD41A3203796}" dt="2024-09-08T13:43:05.045" v="1507" actId="20577"/>
        <pc:sldMkLst>
          <pc:docMk/>
          <pc:sldMk cId="2848390707" sldId="322"/>
        </pc:sldMkLst>
      </pc:sldChg>
      <pc:sldChg chg="addSp delSp modSp setBg modAnim modNotesTx">
        <pc:chgData name="Clare Nicholls" userId="b2948b6e-39cf-42df-ba50-db9ceb1cff1c" providerId="ADAL" clId="{5A862D6A-9302-4EB2-BFC9-CD41A3203796}" dt="2024-09-08T13:11:29.902" v="415" actId="14100"/>
        <pc:sldMkLst>
          <pc:docMk/>
          <pc:sldMk cId="1306760050" sldId="326"/>
        </pc:sldMkLst>
      </pc:sldChg>
      <pc:sldChg chg="delSp modSp modNotesTx">
        <pc:chgData name="Clare Nicholls" userId="b2948b6e-39cf-42df-ba50-db9ceb1cff1c" providerId="ADAL" clId="{5A862D6A-9302-4EB2-BFC9-CD41A3203796}" dt="2024-09-08T14:05:25.543" v="2008" actId="20577"/>
        <pc:sldMkLst>
          <pc:docMk/>
          <pc:sldMk cId="1054797606" sldId="327"/>
        </pc:sldMkLst>
      </pc:sldChg>
      <pc:sldChg chg="add del setBg">
        <pc:chgData name="Clare Nicholls" userId="b2948b6e-39cf-42df-ba50-db9ceb1cff1c" providerId="ADAL" clId="{5A862D6A-9302-4EB2-BFC9-CD41A3203796}" dt="2024-09-08T13:24:39.873" v="672"/>
        <pc:sldMkLst>
          <pc:docMk/>
          <pc:sldMk cId="0" sldId="328"/>
        </pc:sldMkLst>
      </pc:sldChg>
      <pc:sldChg chg="add del">
        <pc:chgData name="Clare Nicholls" userId="b2948b6e-39cf-42df-ba50-db9ceb1cff1c" providerId="ADAL" clId="{5A862D6A-9302-4EB2-BFC9-CD41A3203796}" dt="2024-09-08T14:01:23.221" v="1997" actId="2696"/>
        <pc:sldMkLst>
          <pc:docMk/>
          <pc:sldMk cId="3173950735" sldId="328"/>
        </pc:sldMkLst>
      </pc:sldChg>
    </pc:docChg>
  </pc:docChgLst>
  <pc:docChgLst>
    <pc:chgData name="Claire Noake" userId="S::cnoake@holbrookprimaryschool.com::09160623-6611-473f-a194-1765f9cd54f6" providerId="AD" clId="Web-{C21397EF-1296-5C86-25A3-00DA0445A43A}"/>
    <pc:docChg chg="addSld modSld">
      <pc:chgData name="Claire Noake" userId="S::cnoake@holbrookprimaryschool.com::09160623-6611-473f-a194-1765f9cd54f6" providerId="AD" clId="Web-{C21397EF-1296-5C86-25A3-00DA0445A43A}" dt="2025-09-12T18:05:31.789" v="28" actId="1076"/>
      <pc:docMkLst>
        <pc:docMk/>
      </pc:docMkLst>
      <pc:sldChg chg="modSp">
        <pc:chgData name="Claire Noake" userId="S::cnoake@holbrookprimaryschool.com::09160623-6611-473f-a194-1765f9cd54f6" providerId="AD" clId="Web-{C21397EF-1296-5C86-25A3-00DA0445A43A}" dt="2025-09-12T18:02:07.276" v="3" actId="20577"/>
        <pc:sldMkLst>
          <pc:docMk/>
          <pc:sldMk cId="0" sldId="261"/>
        </pc:sldMkLst>
        <pc:spChg chg="mod">
          <ac:chgData name="Claire Noake" userId="S::cnoake@holbrookprimaryschool.com::09160623-6611-473f-a194-1765f9cd54f6" providerId="AD" clId="Web-{C21397EF-1296-5C86-25A3-00DA0445A43A}" dt="2025-09-12T18:02:07.276" v="3" actId="20577"/>
          <ac:spMkLst>
            <pc:docMk/>
            <pc:sldMk cId="0" sldId="261"/>
            <ac:spMk id="5" creationId="{FE7A04CD-17CD-4824-95F8-7AD0B2AE333A}"/>
          </ac:spMkLst>
        </pc:spChg>
      </pc:sldChg>
      <pc:sldChg chg="addSp delSp modSp new mod setBg">
        <pc:chgData name="Claire Noake" userId="S::cnoake@holbrookprimaryschool.com::09160623-6611-473f-a194-1765f9cd54f6" providerId="AD" clId="Web-{C21397EF-1296-5C86-25A3-00DA0445A43A}" dt="2025-09-12T18:05:31.789" v="28" actId="1076"/>
        <pc:sldMkLst>
          <pc:docMk/>
          <pc:sldMk cId="4073473979" sldId="328"/>
        </pc:sldMkLst>
        <pc:spChg chg="add">
          <ac:chgData name="Claire Noake" userId="S::cnoake@holbrookprimaryschool.com::09160623-6611-473f-a194-1765f9cd54f6" providerId="AD" clId="Web-{C21397EF-1296-5C86-25A3-00DA0445A43A}" dt="2025-09-12T18:04:58.129" v="21"/>
          <ac:spMkLst>
            <pc:docMk/>
            <pc:sldMk cId="4073473979" sldId="328"/>
            <ac:spMk id="9" creationId="{F3060C83-F051-4F0E-ABAD-AA0DFC48B218}"/>
          </ac:spMkLst>
        </pc:spChg>
        <pc:spChg chg="add">
          <ac:chgData name="Claire Noake" userId="S::cnoake@holbrookprimaryschool.com::09160623-6611-473f-a194-1765f9cd54f6" providerId="AD" clId="Web-{C21397EF-1296-5C86-25A3-00DA0445A43A}" dt="2025-09-12T18:04:58.129" v="21"/>
          <ac:spMkLst>
            <pc:docMk/>
            <pc:sldMk cId="4073473979" sldId="328"/>
            <ac:spMk id="11" creationId="{83C98ABE-055B-441F-B07E-44F97F083C39}"/>
          </ac:spMkLst>
        </pc:spChg>
        <pc:spChg chg="add">
          <ac:chgData name="Claire Noake" userId="S::cnoake@holbrookprimaryschool.com::09160623-6611-473f-a194-1765f9cd54f6" providerId="AD" clId="Web-{C21397EF-1296-5C86-25A3-00DA0445A43A}" dt="2025-09-12T18:04:58.129" v="21"/>
          <ac:spMkLst>
            <pc:docMk/>
            <pc:sldMk cId="4073473979" sldId="328"/>
            <ac:spMk id="13" creationId="{29FDB030-9B49-4CED-8CCD-4D99382388AC}"/>
          </ac:spMkLst>
        </pc:spChg>
        <pc:spChg chg="add">
          <ac:chgData name="Claire Noake" userId="S::cnoake@holbrookprimaryschool.com::09160623-6611-473f-a194-1765f9cd54f6" providerId="AD" clId="Web-{C21397EF-1296-5C86-25A3-00DA0445A43A}" dt="2025-09-12T18:04:58.129" v="21"/>
          <ac:spMkLst>
            <pc:docMk/>
            <pc:sldMk cId="4073473979" sldId="328"/>
            <ac:spMk id="15" creationId="{3783CA14-24A1-485C-8B30-D6A5D87987AD}"/>
          </ac:spMkLst>
        </pc:spChg>
        <pc:spChg chg="add">
          <ac:chgData name="Claire Noake" userId="S::cnoake@holbrookprimaryschool.com::09160623-6611-473f-a194-1765f9cd54f6" providerId="AD" clId="Web-{C21397EF-1296-5C86-25A3-00DA0445A43A}" dt="2025-09-12T18:04:58.129" v="21"/>
          <ac:spMkLst>
            <pc:docMk/>
            <pc:sldMk cId="4073473979" sldId="328"/>
            <ac:spMk id="17" creationId="{9A97C86A-04D6-40F7-AE84-31AB43E6A846}"/>
          </ac:spMkLst>
        </pc:spChg>
        <pc:spChg chg="add">
          <ac:chgData name="Claire Noake" userId="S::cnoake@holbrookprimaryschool.com::09160623-6611-473f-a194-1765f9cd54f6" providerId="AD" clId="Web-{C21397EF-1296-5C86-25A3-00DA0445A43A}" dt="2025-09-12T18:04:58.129" v="21"/>
          <ac:spMkLst>
            <pc:docMk/>
            <pc:sldMk cId="4073473979" sldId="328"/>
            <ac:spMk id="19" creationId="{FF9F2414-84E8-453E-B1F3-389FDE8192D9}"/>
          </ac:spMkLst>
        </pc:spChg>
        <pc:spChg chg="add">
          <ac:chgData name="Claire Noake" userId="S::cnoake@holbrookprimaryschool.com::09160623-6611-473f-a194-1765f9cd54f6" providerId="AD" clId="Web-{C21397EF-1296-5C86-25A3-00DA0445A43A}" dt="2025-09-12T18:04:58.129" v="21"/>
          <ac:spMkLst>
            <pc:docMk/>
            <pc:sldMk cId="4073473979" sldId="328"/>
            <ac:spMk id="21" creationId="{3ECA69A1-7536-43AC-85EF-C7106179F5ED}"/>
          </ac:spMkLst>
        </pc:spChg>
        <pc:picChg chg="add mod ord">
          <ac:chgData name="Claire Noake" userId="S::cnoake@holbrookprimaryschool.com::09160623-6611-473f-a194-1765f9cd54f6" providerId="AD" clId="Web-{C21397EF-1296-5C86-25A3-00DA0445A43A}" dt="2025-09-12T18:05:31.789" v="28" actId="1076"/>
          <ac:picMkLst>
            <pc:docMk/>
            <pc:sldMk cId="4073473979" sldId="328"/>
            <ac:picMk id="4" creationId="{5EEB217D-AAC7-ADF9-E784-7C9DFE5E95DE}"/>
          </ac:picMkLst>
        </pc:picChg>
      </pc:sldChg>
      <pc:sldChg chg="addSp delSp modSp new mod setBg">
        <pc:chgData name="Claire Noake" userId="S::cnoake@holbrookprimaryschool.com::09160623-6611-473f-a194-1765f9cd54f6" providerId="AD" clId="Web-{C21397EF-1296-5C86-25A3-00DA0445A43A}" dt="2025-09-12T18:05:21.022" v="25" actId="1076"/>
        <pc:sldMkLst>
          <pc:docMk/>
          <pc:sldMk cId="4012765057" sldId="329"/>
        </pc:sldMkLst>
        <pc:spChg chg="add">
          <ac:chgData name="Claire Noake" userId="S::cnoake@holbrookprimaryschool.com::09160623-6611-473f-a194-1765f9cd54f6" providerId="AD" clId="Web-{C21397EF-1296-5C86-25A3-00DA0445A43A}" dt="2025-09-12T18:05:05.333" v="22"/>
          <ac:spMkLst>
            <pc:docMk/>
            <pc:sldMk cId="4012765057" sldId="329"/>
            <ac:spMk id="9" creationId="{F3060C83-F051-4F0E-ABAD-AA0DFC48B218}"/>
          </ac:spMkLst>
        </pc:spChg>
        <pc:spChg chg="add">
          <ac:chgData name="Claire Noake" userId="S::cnoake@holbrookprimaryschool.com::09160623-6611-473f-a194-1765f9cd54f6" providerId="AD" clId="Web-{C21397EF-1296-5C86-25A3-00DA0445A43A}" dt="2025-09-12T18:05:05.333" v="22"/>
          <ac:spMkLst>
            <pc:docMk/>
            <pc:sldMk cId="4012765057" sldId="329"/>
            <ac:spMk id="11" creationId="{83C98ABE-055B-441F-B07E-44F97F083C39}"/>
          </ac:spMkLst>
        </pc:spChg>
        <pc:spChg chg="add">
          <ac:chgData name="Claire Noake" userId="S::cnoake@holbrookprimaryschool.com::09160623-6611-473f-a194-1765f9cd54f6" providerId="AD" clId="Web-{C21397EF-1296-5C86-25A3-00DA0445A43A}" dt="2025-09-12T18:05:05.333" v="22"/>
          <ac:spMkLst>
            <pc:docMk/>
            <pc:sldMk cId="4012765057" sldId="329"/>
            <ac:spMk id="13" creationId="{29FDB030-9B49-4CED-8CCD-4D99382388AC}"/>
          </ac:spMkLst>
        </pc:spChg>
        <pc:spChg chg="add">
          <ac:chgData name="Claire Noake" userId="S::cnoake@holbrookprimaryschool.com::09160623-6611-473f-a194-1765f9cd54f6" providerId="AD" clId="Web-{C21397EF-1296-5C86-25A3-00DA0445A43A}" dt="2025-09-12T18:05:05.333" v="22"/>
          <ac:spMkLst>
            <pc:docMk/>
            <pc:sldMk cId="4012765057" sldId="329"/>
            <ac:spMk id="15" creationId="{3783CA14-24A1-485C-8B30-D6A5D87987AD}"/>
          </ac:spMkLst>
        </pc:spChg>
        <pc:spChg chg="add">
          <ac:chgData name="Claire Noake" userId="S::cnoake@holbrookprimaryschool.com::09160623-6611-473f-a194-1765f9cd54f6" providerId="AD" clId="Web-{C21397EF-1296-5C86-25A3-00DA0445A43A}" dt="2025-09-12T18:05:05.333" v="22"/>
          <ac:spMkLst>
            <pc:docMk/>
            <pc:sldMk cId="4012765057" sldId="329"/>
            <ac:spMk id="17" creationId="{9A97C86A-04D6-40F7-AE84-31AB43E6A846}"/>
          </ac:spMkLst>
        </pc:spChg>
        <pc:spChg chg="add">
          <ac:chgData name="Claire Noake" userId="S::cnoake@holbrookprimaryschool.com::09160623-6611-473f-a194-1765f9cd54f6" providerId="AD" clId="Web-{C21397EF-1296-5C86-25A3-00DA0445A43A}" dt="2025-09-12T18:05:05.333" v="22"/>
          <ac:spMkLst>
            <pc:docMk/>
            <pc:sldMk cId="4012765057" sldId="329"/>
            <ac:spMk id="19" creationId="{FF9F2414-84E8-453E-B1F3-389FDE8192D9}"/>
          </ac:spMkLst>
        </pc:spChg>
        <pc:spChg chg="add">
          <ac:chgData name="Claire Noake" userId="S::cnoake@holbrookprimaryschool.com::09160623-6611-473f-a194-1765f9cd54f6" providerId="AD" clId="Web-{C21397EF-1296-5C86-25A3-00DA0445A43A}" dt="2025-09-12T18:05:05.333" v="22"/>
          <ac:spMkLst>
            <pc:docMk/>
            <pc:sldMk cId="4012765057" sldId="329"/>
            <ac:spMk id="21" creationId="{3ECA69A1-7536-43AC-85EF-C7106179F5ED}"/>
          </ac:spMkLst>
        </pc:spChg>
        <pc:picChg chg="add mod ord">
          <ac:chgData name="Claire Noake" userId="S::cnoake@holbrookprimaryschool.com::09160623-6611-473f-a194-1765f9cd54f6" providerId="AD" clId="Web-{C21397EF-1296-5C86-25A3-00DA0445A43A}" dt="2025-09-12T18:05:21.022" v="25" actId="1076"/>
          <ac:picMkLst>
            <pc:docMk/>
            <pc:sldMk cId="4012765057" sldId="329"/>
            <ac:picMk id="4" creationId="{80CE3803-EACC-DDB6-BE09-C42DD4D1384D}"/>
          </ac:picMkLst>
        </pc:picChg>
      </pc:sldChg>
    </pc:docChg>
  </pc:docChgLst>
  <pc:docChgLst>
    <pc:chgData name="Emma Midmer" userId="S::emidmer@holbrookprimaryschool.com::eea1dd69-8898-4565-8beb-65238df9447f" providerId="AD" clId="Web-{8D0A858D-A8E3-BE52-C069-5BDAACA6A017}"/>
    <pc:docChg chg="modSld">
      <pc:chgData name="Emma Midmer" userId="S::emidmer@holbrookprimaryschool.com::eea1dd69-8898-4565-8beb-65238df9447f" providerId="AD" clId="Web-{8D0A858D-A8E3-BE52-C069-5BDAACA6A017}" dt="2024-09-09T08:14:21.420" v="2" actId="20577"/>
      <pc:docMkLst>
        <pc:docMk/>
      </pc:docMkLst>
      <pc:sldChg chg="modSp">
        <pc:chgData name="Emma Midmer" userId="S::emidmer@holbrookprimaryschool.com::eea1dd69-8898-4565-8beb-65238df9447f" providerId="AD" clId="Web-{8D0A858D-A8E3-BE52-C069-5BDAACA6A017}" dt="2024-09-09T08:14:21.420" v="2" actId="20577"/>
        <pc:sldMkLst>
          <pc:docMk/>
          <pc:sldMk cId="0" sldId="26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8575" cy="497046"/>
          </a:xfrm>
          <a:prstGeom prst="rect">
            <a:avLst/>
          </a:prstGeom>
        </p:spPr>
        <p:txBody>
          <a:bodyPr vert="horz" lIns="95677" tIns="47838" rIns="95677" bIns="47838" rtlCol="0"/>
          <a:lstStyle>
            <a:lvl1pPr algn="l">
              <a:defRPr sz="1300"/>
            </a:lvl1pPr>
          </a:lstStyle>
          <a:p>
            <a:pPr>
              <a:defRPr/>
            </a:pPr>
            <a:endParaRPr lang="en-US"/>
          </a:p>
        </p:txBody>
      </p:sp>
      <p:sp>
        <p:nvSpPr>
          <p:cNvPr id="3" name="Date Placeholder 2"/>
          <p:cNvSpPr>
            <a:spLocks noGrp="1"/>
          </p:cNvSpPr>
          <p:nvPr>
            <p:ph type="dt" sz="quarter" idx="1"/>
          </p:nvPr>
        </p:nvSpPr>
        <p:spPr>
          <a:xfrm>
            <a:off x="3855467" y="0"/>
            <a:ext cx="2948575" cy="497046"/>
          </a:xfrm>
          <a:prstGeom prst="rect">
            <a:avLst/>
          </a:prstGeom>
        </p:spPr>
        <p:txBody>
          <a:bodyPr vert="horz" lIns="95677" tIns="47838" rIns="95677" bIns="47838" rtlCol="0"/>
          <a:lstStyle>
            <a:lvl1pPr algn="r">
              <a:defRPr sz="1300"/>
            </a:lvl1pPr>
          </a:lstStyle>
          <a:p>
            <a:pPr>
              <a:defRPr/>
            </a:pPr>
            <a:fld id="{CB604D0E-8F03-47D7-B65C-F2EAFE2FCFA2}" type="datetimeFigureOut">
              <a:rPr lang="en-US"/>
              <a:pPr>
                <a:defRPr/>
              </a:pPr>
              <a:t>9/15/2025</a:t>
            </a:fld>
            <a:endParaRPr lang="en-US"/>
          </a:p>
        </p:txBody>
      </p:sp>
      <p:sp>
        <p:nvSpPr>
          <p:cNvPr id="4" name="Footer Placeholder 3"/>
          <p:cNvSpPr>
            <a:spLocks noGrp="1"/>
          </p:cNvSpPr>
          <p:nvPr>
            <p:ph type="ftr" sz="quarter" idx="2"/>
          </p:nvPr>
        </p:nvSpPr>
        <p:spPr>
          <a:xfrm>
            <a:off x="0" y="9440725"/>
            <a:ext cx="2948575" cy="497045"/>
          </a:xfrm>
          <a:prstGeom prst="rect">
            <a:avLst/>
          </a:prstGeom>
        </p:spPr>
        <p:txBody>
          <a:bodyPr vert="horz" lIns="95677" tIns="47838" rIns="95677" bIns="47838" rtlCol="0" anchor="b"/>
          <a:lstStyle>
            <a:lvl1pPr algn="l">
              <a:defRPr sz="1300"/>
            </a:lvl1pPr>
          </a:lstStyle>
          <a:p>
            <a:pPr>
              <a:defRPr/>
            </a:pPr>
            <a:endParaRPr lang="en-US"/>
          </a:p>
        </p:txBody>
      </p:sp>
      <p:sp>
        <p:nvSpPr>
          <p:cNvPr id="5" name="Slide Number Placeholder 4"/>
          <p:cNvSpPr>
            <a:spLocks noGrp="1"/>
          </p:cNvSpPr>
          <p:nvPr>
            <p:ph type="sldNum" sz="quarter" idx="3"/>
          </p:nvPr>
        </p:nvSpPr>
        <p:spPr>
          <a:xfrm>
            <a:off x="3855467" y="9440725"/>
            <a:ext cx="2948575" cy="497045"/>
          </a:xfrm>
          <a:prstGeom prst="rect">
            <a:avLst/>
          </a:prstGeom>
        </p:spPr>
        <p:txBody>
          <a:bodyPr vert="horz" lIns="95677" tIns="47838" rIns="95677" bIns="47838" rtlCol="0" anchor="b"/>
          <a:lstStyle>
            <a:lvl1pPr algn="r">
              <a:defRPr sz="1300"/>
            </a:lvl1pPr>
          </a:lstStyle>
          <a:p>
            <a:pPr>
              <a:defRPr/>
            </a:pPr>
            <a:fld id="{5A4DEDA4-0CC8-48AF-9867-E324D16E31AC}" type="slidenum">
              <a:rPr lang="en-US"/>
              <a:pPr>
                <a:defRPr/>
              </a:pPr>
              <a:t>‹#›</a:t>
            </a:fld>
            <a:endParaRPr lang="en-US"/>
          </a:p>
        </p:txBody>
      </p:sp>
    </p:spTree>
    <p:extLst>
      <p:ext uri="{BB962C8B-B14F-4D97-AF65-F5344CB8AC3E}">
        <p14:creationId xmlns:p14="http://schemas.microsoft.com/office/powerpoint/2010/main" val="5240856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8575" cy="497046"/>
          </a:xfrm>
          <a:prstGeom prst="rect">
            <a:avLst/>
          </a:prstGeom>
        </p:spPr>
        <p:txBody>
          <a:bodyPr vert="horz" lIns="95677" tIns="47838" rIns="95677" bIns="47838" rtlCol="0"/>
          <a:lstStyle>
            <a:lvl1pPr algn="l">
              <a:defRPr sz="1300"/>
            </a:lvl1pPr>
          </a:lstStyle>
          <a:p>
            <a:pPr>
              <a:defRPr/>
            </a:pPr>
            <a:endParaRPr lang="en-GB"/>
          </a:p>
        </p:txBody>
      </p:sp>
      <p:sp>
        <p:nvSpPr>
          <p:cNvPr id="3" name="Date Placeholder 2"/>
          <p:cNvSpPr>
            <a:spLocks noGrp="1"/>
          </p:cNvSpPr>
          <p:nvPr>
            <p:ph type="dt" idx="1"/>
          </p:nvPr>
        </p:nvSpPr>
        <p:spPr>
          <a:xfrm>
            <a:off x="3855467" y="0"/>
            <a:ext cx="2948575" cy="497046"/>
          </a:xfrm>
          <a:prstGeom prst="rect">
            <a:avLst/>
          </a:prstGeom>
        </p:spPr>
        <p:txBody>
          <a:bodyPr vert="horz" lIns="95677" tIns="47838" rIns="95677" bIns="47838" rtlCol="0"/>
          <a:lstStyle>
            <a:lvl1pPr algn="r">
              <a:defRPr sz="1300"/>
            </a:lvl1pPr>
          </a:lstStyle>
          <a:p>
            <a:pPr>
              <a:defRPr/>
            </a:pPr>
            <a:fld id="{DF89B2A6-BBD7-4845-BB63-0617B7482CC8}" type="datetimeFigureOut">
              <a:rPr lang="en-US"/>
              <a:pPr>
                <a:defRPr/>
              </a:pPr>
              <a:t>9/15/2025</a:t>
            </a:fld>
            <a:endParaRPr lang="en-GB"/>
          </a:p>
        </p:txBody>
      </p:sp>
      <p:sp>
        <p:nvSpPr>
          <p:cNvPr id="4" name="Slide Image Placeholder 3"/>
          <p:cNvSpPr>
            <a:spLocks noGrp="1" noRot="1" noChangeAspect="1"/>
          </p:cNvSpPr>
          <p:nvPr>
            <p:ph type="sldImg" idx="2"/>
          </p:nvPr>
        </p:nvSpPr>
        <p:spPr>
          <a:xfrm>
            <a:off x="915988" y="744538"/>
            <a:ext cx="4973637" cy="3729037"/>
          </a:xfrm>
          <a:prstGeom prst="rect">
            <a:avLst/>
          </a:prstGeom>
          <a:noFill/>
          <a:ln w="12700">
            <a:solidFill>
              <a:prstClr val="black"/>
            </a:solidFill>
          </a:ln>
        </p:spPr>
        <p:txBody>
          <a:bodyPr vert="horz" lIns="95677" tIns="47838" rIns="95677" bIns="47838" rtlCol="0" anchor="ctr"/>
          <a:lstStyle/>
          <a:p>
            <a:pPr lvl="0"/>
            <a:endParaRPr lang="en-GB" noProof="0"/>
          </a:p>
        </p:txBody>
      </p:sp>
      <p:sp>
        <p:nvSpPr>
          <p:cNvPr id="5" name="Notes Placeholder 4"/>
          <p:cNvSpPr>
            <a:spLocks noGrp="1"/>
          </p:cNvSpPr>
          <p:nvPr>
            <p:ph type="body" sz="quarter" idx="3"/>
          </p:nvPr>
        </p:nvSpPr>
        <p:spPr>
          <a:xfrm>
            <a:off x="680562" y="4721147"/>
            <a:ext cx="5444490" cy="4473407"/>
          </a:xfrm>
          <a:prstGeom prst="rect">
            <a:avLst/>
          </a:prstGeom>
        </p:spPr>
        <p:txBody>
          <a:bodyPr vert="horz" lIns="95677" tIns="47838" rIns="95677" bIns="47838"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40725"/>
            <a:ext cx="2948575" cy="497045"/>
          </a:xfrm>
          <a:prstGeom prst="rect">
            <a:avLst/>
          </a:prstGeom>
        </p:spPr>
        <p:txBody>
          <a:bodyPr vert="horz" lIns="95677" tIns="47838" rIns="95677" bIns="47838" rtlCol="0" anchor="b"/>
          <a:lstStyle>
            <a:lvl1pPr algn="l">
              <a:defRPr sz="1300"/>
            </a:lvl1pPr>
          </a:lstStyle>
          <a:p>
            <a:pPr>
              <a:defRPr/>
            </a:pPr>
            <a:endParaRPr lang="en-GB"/>
          </a:p>
        </p:txBody>
      </p:sp>
      <p:sp>
        <p:nvSpPr>
          <p:cNvPr id="7" name="Slide Number Placeholder 6"/>
          <p:cNvSpPr>
            <a:spLocks noGrp="1"/>
          </p:cNvSpPr>
          <p:nvPr>
            <p:ph type="sldNum" sz="quarter" idx="5"/>
          </p:nvPr>
        </p:nvSpPr>
        <p:spPr>
          <a:xfrm>
            <a:off x="3855467" y="9440725"/>
            <a:ext cx="2948575" cy="497045"/>
          </a:xfrm>
          <a:prstGeom prst="rect">
            <a:avLst/>
          </a:prstGeom>
        </p:spPr>
        <p:txBody>
          <a:bodyPr vert="horz" lIns="95677" tIns="47838" rIns="95677" bIns="47838" rtlCol="0" anchor="b"/>
          <a:lstStyle>
            <a:lvl1pPr algn="r">
              <a:defRPr sz="1300"/>
            </a:lvl1pPr>
          </a:lstStyle>
          <a:p>
            <a:pPr>
              <a:defRPr/>
            </a:pPr>
            <a:fld id="{A74A61BC-4C90-4C13-AA7F-C1E08693DFBC}" type="slidenum">
              <a:rPr lang="en-GB"/>
              <a:pPr>
                <a:defRPr/>
              </a:pPr>
              <a:t>‹#›</a:t>
            </a:fld>
            <a:endParaRPr lang="en-GB"/>
          </a:p>
        </p:txBody>
      </p:sp>
    </p:spTree>
    <p:extLst>
      <p:ext uri="{BB962C8B-B14F-4D97-AF65-F5344CB8AC3E}">
        <p14:creationId xmlns:p14="http://schemas.microsoft.com/office/powerpoint/2010/main" val="40509435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EM</a:t>
            </a:r>
          </a:p>
        </p:txBody>
      </p:sp>
      <p:sp>
        <p:nvSpPr>
          <p:cNvPr id="4" name="Slide Number Placeholder 3"/>
          <p:cNvSpPr>
            <a:spLocks noGrp="1"/>
          </p:cNvSpPr>
          <p:nvPr>
            <p:ph type="sldNum" sz="quarter" idx="10"/>
          </p:nvPr>
        </p:nvSpPr>
        <p:spPr/>
        <p:txBody>
          <a:bodyPr/>
          <a:lstStyle/>
          <a:p>
            <a:pPr>
              <a:defRPr/>
            </a:pPr>
            <a:fld id="{A74A61BC-4C90-4C13-AA7F-C1E08693DFBC}" type="slidenum">
              <a:rPr lang="en-GB" smtClean="0"/>
              <a:pPr>
                <a:defRPr/>
              </a:pPr>
              <a:t>1</a:t>
            </a:fld>
            <a:endParaRPr lang="en-GB"/>
          </a:p>
        </p:txBody>
      </p:sp>
    </p:spTree>
    <p:extLst>
      <p:ext uri="{BB962C8B-B14F-4D97-AF65-F5344CB8AC3E}">
        <p14:creationId xmlns:p14="http://schemas.microsoft.com/office/powerpoint/2010/main" val="33772436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p:spPr>
      </p:sp>
      <p:sp>
        <p:nvSpPr>
          <p:cNvPr id="204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204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E9A3F0E-8597-4F04-953F-CF6AB997D91E}"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DF78D1D-39C0-4973-9268-E958A250EE83}" type="slidenum">
              <a:rPr kumimoji="0" lang="en-GB" sz="2400" b="0" i="0" u="none" strike="noStrike" kern="1200" cap="none" spc="0" normalizeH="0" baseline="0" noProof="0" smtClean="0">
                <a:ln>
                  <a:noFill/>
                </a:ln>
                <a:solidFill>
                  <a:prstClr val="black"/>
                </a:solidFill>
                <a:effectLst/>
                <a:uLnTx/>
                <a:uFillTx/>
                <a:latin typeface="Arial Black" pitchFamily="34"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endParaRPr>
          </a:p>
        </p:txBody>
      </p:sp>
    </p:spTree>
    <p:extLst>
      <p:ext uri="{BB962C8B-B14F-4D97-AF65-F5344CB8AC3E}">
        <p14:creationId xmlns:p14="http://schemas.microsoft.com/office/powerpoint/2010/main" val="3010216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A74A61BC-4C90-4C13-AA7F-C1E08693DFBC}" type="slidenum">
              <a:rPr lang="en-GB" smtClean="0"/>
              <a:pPr>
                <a:defRPr/>
              </a:pPr>
              <a:t>4</a:t>
            </a:fld>
            <a:endParaRPr lang="en-GB"/>
          </a:p>
        </p:txBody>
      </p:sp>
    </p:spTree>
    <p:extLst>
      <p:ext uri="{BB962C8B-B14F-4D97-AF65-F5344CB8AC3E}">
        <p14:creationId xmlns:p14="http://schemas.microsoft.com/office/powerpoint/2010/main" val="7913049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1797893" rtl="0" eaLnBrk="1" fontAlgn="base" latinLnBrk="0" hangingPunct="1">
              <a:lnSpc>
                <a:spcPct val="100000"/>
              </a:lnSpc>
              <a:spcBef>
                <a:spcPct val="0"/>
              </a:spcBef>
              <a:spcAft>
                <a:spcPct val="0"/>
              </a:spcAft>
              <a:buClrTx/>
              <a:buSzTx/>
              <a:buFontTx/>
              <a:buNone/>
              <a:tabLst/>
              <a:defRPr/>
            </a:pPr>
            <a:fld id="{BDF78D1D-39C0-4973-9268-E958A250EE83}" type="slidenum">
              <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rPr>
              <a:pPr marL="0" marR="0" lvl="0" indent="0" algn="r" defTabSz="1797893" rtl="0" eaLnBrk="1" fontAlgn="base" latinLnBrk="0" hangingPunct="1">
                <a:lnSpc>
                  <a:spcPct val="100000"/>
                </a:lnSpc>
                <a:spcBef>
                  <a:spcPct val="0"/>
                </a:spcBef>
                <a:spcAft>
                  <a:spcPct val="0"/>
                </a:spcAft>
                <a:buClrTx/>
                <a:buSzTx/>
                <a:buFontTx/>
                <a:buNone/>
                <a:tabLst/>
                <a:defRPr/>
              </a:pPr>
              <a:t>5</a:t>
            </a:fld>
            <a:endPar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endParaRPr>
          </a:p>
        </p:txBody>
      </p:sp>
    </p:spTree>
    <p:extLst>
      <p:ext uri="{BB962C8B-B14F-4D97-AF65-F5344CB8AC3E}">
        <p14:creationId xmlns:p14="http://schemas.microsoft.com/office/powerpoint/2010/main" val="2851008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Autumn Term – started working on the Stone Age, then will move onto the Bronze and Iron Age. Talk about settlements. </a:t>
            </a:r>
          </a:p>
          <a:p>
            <a:r>
              <a:rPr lang="en-GB"/>
              <a:t>Talking about precious Earth we then love onto looking at our local area and look at plastic pollution.</a:t>
            </a:r>
          </a:p>
          <a:p>
            <a:endParaRPr lang="en-GB"/>
          </a:p>
          <a:p>
            <a:r>
              <a:rPr lang="en-GB"/>
              <a:t>Spring Term – Floods, earthquakes and volcanoes </a:t>
            </a:r>
          </a:p>
          <a:p>
            <a:endParaRPr lang="en-GB"/>
          </a:p>
          <a:p>
            <a:r>
              <a:rPr lang="en-GB"/>
              <a:t>Summer Term – myths and legends and then we look at Ancient Greece.</a:t>
            </a:r>
          </a:p>
        </p:txBody>
      </p:sp>
      <p:sp>
        <p:nvSpPr>
          <p:cNvPr id="4" name="Slide Number Placeholder 3"/>
          <p:cNvSpPr>
            <a:spLocks noGrp="1"/>
          </p:cNvSpPr>
          <p:nvPr>
            <p:ph type="sldNum" sz="quarter" idx="5"/>
          </p:nvPr>
        </p:nvSpPr>
        <p:spPr/>
        <p:txBody>
          <a:bodyPr/>
          <a:lstStyle/>
          <a:p>
            <a:pPr>
              <a:defRPr/>
            </a:pPr>
            <a:fld id="{A74A61BC-4C90-4C13-AA7F-C1E08693DFBC}" type="slidenum">
              <a:rPr lang="en-GB" smtClean="0"/>
              <a:pPr>
                <a:defRPr/>
              </a:pPr>
              <a:t>6</a:t>
            </a:fld>
            <a:endParaRPr lang="en-GB"/>
          </a:p>
        </p:txBody>
      </p:sp>
    </p:spTree>
    <p:extLst>
      <p:ext uri="{BB962C8B-B14F-4D97-AF65-F5344CB8AC3E}">
        <p14:creationId xmlns:p14="http://schemas.microsoft.com/office/powerpoint/2010/main" val="13118795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235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2406BF1-3356-4F9E-A822-1DB3F85E626C}"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235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2406BF1-3356-4F9E-A822-1DB3F85E626C}" type="slidenum">
              <a:rPr lang="en-GB" smtClean="0"/>
              <a:pPr/>
              <a:t>8</a:t>
            </a:fld>
            <a:endParaRPr lang="en-GB"/>
          </a:p>
        </p:txBody>
      </p:sp>
    </p:spTree>
    <p:extLst>
      <p:ext uri="{BB962C8B-B14F-4D97-AF65-F5344CB8AC3E}">
        <p14:creationId xmlns:p14="http://schemas.microsoft.com/office/powerpoint/2010/main" val="651825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DF78D1D-39C0-4973-9268-E958A250EE83}" type="slidenum">
              <a:rPr kumimoji="0" lang="en-GB" sz="2400" b="0" i="0" u="none" strike="noStrike" kern="1200" cap="none" spc="0" normalizeH="0" baseline="0" noProof="0" smtClean="0">
                <a:ln>
                  <a:noFill/>
                </a:ln>
                <a:solidFill>
                  <a:prstClr val="black"/>
                </a:solidFill>
                <a:effectLst/>
                <a:uLnTx/>
                <a:uFillTx/>
                <a:latin typeface="Arial Black" pitchFamily="34"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endParaRPr>
          </a:p>
        </p:txBody>
      </p:sp>
    </p:spTree>
    <p:extLst>
      <p:ext uri="{BB962C8B-B14F-4D97-AF65-F5344CB8AC3E}">
        <p14:creationId xmlns:p14="http://schemas.microsoft.com/office/powerpoint/2010/main" val="7116558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CN</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DF78D1D-39C0-4973-9268-E958A250EE83}" type="slidenum">
              <a:rPr kumimoji="0" lang="en-GB" sz="2400" b="0" i="0" u="none" strike="noStrike" kern="1200" cap="none" spc="0" normalizeH="0" baseline="0" noProof="0" smtClean="0">
                <a:ln>
                  <a:noFill/>
                </a:ln>
                <a:solidFill>
                  <a:prstClr val="black"/>
                </a:solidFill>
                <a:effectLst/>
                <a:uLnTx/>
                <a:uFillTx/>
                <a:latin typeface="Arial Black" pitchFamily="34"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endParaRPr>
          </a:p>
        </p:txBody>
      </p:sp>
    </p:spTree>
    <p:extLst>
      <p:ext uri="{BB962C8B-B14F-4D97-AF65-F5344CB8AC3E}">
        <p14:creationId xmlns:p14="http://schemas.microsoft.com/office/powerpoint/2010/main" val="23211252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245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5D1FAC7-F356-46F0-A0E8-CC021D86D0DE}" type="slidenum">
              <a:rPr lang="en-GB" smtClean="0"/>
              <a:pPr/>
              <a:t>14</a:t>
            </a:fld>
            <a:endParaRPr lang="en-GB"/>
          </a:p>
        </p:txBody>
      </p:sp>
    </p:spTree>
    <p:extLst>
      <p:ext uri="{BB962C8B-B14F-4D97-AF65-F5344CB8AC3E}">
        <p14:creationId xmlns:p14="http://schemas.microsoft.com/office/powerpoint/2010/main" val="180494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A74A61BC-4C90-4C13-AA7F-C1E08693DFBC}" type="slidenum">
              <a:rPr lang="en-GB" smtClean="0"/>
              <a:pPr>
                <a:defRPr/>
              </a:pPr>
              <a:t>17</a:t>
            </a:fld>
            <a:endParaRPr lang="en-GB"/>
          </a:p>
        </p:txBody>
      </p:sp>
    </p:spTree>
    <p:extLst>
      <p:ext uri="{BB962C8B-B14F-4D97-AF65-F5344CB8AC3E}">
        <p14:creationId xmlns:p14="http://schemas.microsoft.com/office/powerpoint/2010/main" val="39429300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DF78D1D-39C0-4973-9268-E958A250EE83}" type="slidenum">
              <a:rPr kumimoji="0" lang="en-GB" sz="2400" b="0" i="0" u="none" strike="noStrike" kern="1200" cap="none" spc="0" normalizeH="0" baseline="0" noProof="0" smtClean="0">
                <a:ln>
                  <a:noFill/>
                </a:ln>
                <a:solidFill>
                  <a:prstClr val="black"/>
                </a:solidFill>
                <a:effectLst/>
                <a:uLnTx/>
                <a:uFillTx/>
                <a:latin typeface="Arial Black" pitchFamily="34"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endParaRPr>
          </a:p>
        </p:txBody>
      </p:sp>
    </p:spTree>
    <p:extLst>
      <p:ext uri="{BB962C8B-B14F-4D97-AF65-F5344CB8AC3E}">
        <p14:creationId xmlns:p14="http://schemas.microsoft.com/office/powerpoint/2010/main" val="20546593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245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5D1FAC7-F356-46F0-A0E8-CC021D86D0DE}" type="slidenum">
              <a:rPr lang="en-GB" smtClean="0"/>
              <a:pPr/>
              <a:t>21</a:t>
            </a:fld>
            <a:endParaRPr lang="en-GB"/>
          </a:p>
        </p:txBody>
      </p:sp>
    </p:spTree>
    <p:extLst>
      <p:ext uri="{BB962C8B-B14F-4D97-AF65-F5344CB8AC3E}">
        <p14:creationId xmlns:p14="http://schemas.microsoft.com/office/powerpoint/2010/main" val="13179419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DF78D1D-39C0-4973-9268-E958A250EE83}" type="slidenum">
              <a:rPr kumimoji="0" lang="en-GB" sz="2400" b="0" i="0" u="none" strike="noStrike" kern="1200" cap="none" spc="0" normalizeH="0" baseline="0" noProof="0" smtClean="0">
                <a:ln>
                  <a:noFill/>
                </a:ln>
                <a:solidFill>
                  <a:prstClr val="black"/>
                </a:solidFill>
                <a:effectLst/>
                <a:uLnTx/>
                <a:uFillTx/>
                <a:latin typeface="Arial Black" pitchFamily="34"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endParaRPr>
          </a:p>
        </p:txBody>
      </p:sp>
    </p:spTree>
    <p:extLst>
      <p:ext uri="{BB962C8B-B14F-4D97-AF65-F5344CB8AC3E}">
        <p14:creationId xmlns:p14="http://schemas.microsoft.com/office/powerpoint/2010/main" val="827807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384872A-0C69-404A-AE7A-773ABD9A7ECF}" type="datetime1">
              <a:rPr lang="en-US" altLang="en-US" smtClean="0"/>
              <a:pPr/>
              <a:t>9/15/2025</a:t>
            </a:fld>
            <a:endParaRPr lang="en-US" altLang="en-US"/>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C8EA3CD-91D6-4FFE-BF36-12570EAE6243}" type="slidenum">
              <a:rPr lang="en-US" altLang="en-US" smtClean="0"/>
              <a:pPr/>
              <a:t>‹#›</a:t>
            </a:fld>
            <a:endParaRPr lang="en-US" altLang="en-US"/>
          </a:p>
        </p:txBody>
      </p:sp>
    </p:spTree>
    <p:extLst>
      <p:ext uri="{BB962C8B-B14F-4D97-AF65-F5344CB8AC3E}">
        <p14:creationId xmlns:p14="http://schemas.microsoft.com/office/powerpoint/2010/main" val="2525099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4B601E-2580-43BD-AB30-8007F2264A76}" type="datetime1">
              <a:rPr lang="en-US" altLang="en-US" smtClean="0"/>
              <a:pPr/>
              <a:t>9/15/2025</a:t>
            </a:fld>
            <a:endParaRPr lang="en-US" altLang="en-US"/>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6867AC8-D8D9-4F00-903C-788F5F628344}" type="slidenum">
              <a:rPr lang="en-US" altLang="en-US" smtClean="0"/>
              <a:pPr/>
              <a:t>‹#›</a:t>
            </a:fld>
            <a:endParaRPr lang="en-US" altLang="en-US"/>
          </a:p>
        </p:txBody>
      </p:sp>
    </p:spTree>
    <p:extLst>
      <p:ext uri="{BB962C8B-B14F-4D97-AF65-F5344CB8AC3E}">
        <p14:creationId xmlns:p14="http://schemas.microsoft.com/office/powerpoint/2010/main" val="3331944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5997CAA-1074-409F-B945-C3060FB0F257}" type="datetime1">
              <a:rPr lang="en-US" altLang="en-US" smtClean="0"/>
              <a:pPr/>
              <a:t>9/15/2025</a:t>
            </a:fld>
            <a:endParaRPr lang="en-US" altLang="en-US"/>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B96A0B5-E392-4A64-AE5B-9A66D57B6624}" type="slidenum">
              <a:rPr lang="en-US" altLang="en-US" smtClean="0"/>
              <a:pPr/>
              <a:t>‹#›</a:t>
            </a:fld>
            <a:endParaRPr lang="en-US" altLang="en-US"/>
          </a:p>
        </p:txBody>
      </p:sp>
    </p:spTree>
    <p:extLst>
      <p:ext uri="{BB962C8B-B14F-4D97-AF65-F5344CB8AC3E}">
        <p14:creationId xmlns:p14="http://schemas.microsoft.com/office/powerpoint/2010/main" val="4154598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33C60D7-CAE1-4BDC-8863-F30592A211E5}" type="datetime1">
              <a:rPr lang="en-US" altLang="en-US" smtClean="0"/>
              <a:pPr/>
              <a:t>9/15/2025</a:t>
            </a:fld>
            <a:endParaRPr lang="en-US" altLang="en-US"/>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B9D3DD6-9FB9-40CC-9E7B-BB87C725911B}" type="slidenum">
              <a:rPr lang="en-US" altLang="en-US" smtClean="0"/>
              <a:pPr/>
              <a:t>‹#›</a:t>
            </a:fld>
            <a:endParaRPr lang="en-US" altLang="en-US"/>
          </a:p>
        </p:txBody>
      </p:sp>
    </p:spTree>
    <p:extLst>
      <p:ext uri="{BB962C8B-B14F-4D97-AF65-F5344CB8AC3E}">
        <p14:creationId xmlns:p14="http://schemas.microsoft.com/office/powerpoint/2010/main" val="595045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31CE8D7-EB5A-4637-B214-5BA95578A05F}" type="datetime1">
              <a:rPr lang="en-US" altLang="en-US" smtClean="0"/>
              <a:pPr/>
              <a:t>9/15/2025</a:t>
            </a:fld>
            <a:endParaRPr lang="en-US" altLang="en-US"/>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4C683B6-6E0B-4E60-80EF-A42D4AD5FF40}" type="slidenum">
              <a:rPr lang="en-US" altLang="en-US" smtClean="0"/>
              <a:pPr/>
              <a:t>‹#›</a:t>
            </a:fld>
            <a:endParaRPr lang="en-US" altLang="en-US"/>
          </a:p>
        </p:txBody>
      </p:sp>
    </p:spTree>
    <p:extLst>
      <p:ext uri="{BB962C8B-B14F-4D97-AF65-F5344CB8AC3E}">
        <p14:creationId xmlns:p14="http://schemas.microsoft.com/office/powerpoint/2010/main" val="8181904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625A43-9116-4987-9204-8B52A52EAE16}" type="datetime1">
              <a:rPr lang="en-US" altLang="en-US" smtClean="0"/>
              <a:pPr/>
              <a:t>9/15/2025</a:t>
            </a:fld>
            <a:endParaRPr lang="en-US" altLang="en-US"/>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01BDB87-8BAA-44A1-BAB5-DA624674C449}" type="slidenum">
              <a:rPr lang="en-US" altLang="en-US" smtClean="0"/>
              <a:pPr/>
              <a:t>‹#›</a:t>
            </a:fld>
            <a:endParaRPr lang="en-US" altLang="en-US"/>
          </a:p>
        </p:txBody>
      </p:sp>
    </p:spTree>
    <p:extLst>
      <p:ext uri="{BB962C8B-B14F-4D97-AF65-F5344CB8AC3E}">
        <p14:creationId xmlns:p14="http://schemas.microsoft.com/office/powerpoint/2010/main" val="586393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08D12F-847D-4AA7-BEBD-311BCBC60D6B}" type="datetime1">
              <a:rPr lang="en-US" altLang="en-US" smtClean="0"/>
              <a:pPr/>
              <a:t>9/15/2025</a:t>
            </a:fld>
            <a:endParaRPr lang="en-US" altLang="en-US"/>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16F16C6-9BD2-4C56-9E58-FE78252BB2E9}" type="slidenum">
              <a:rPr lang="en-US" altLang="en-US" smtClean="0"/>
              <a:pPr/>
              <a:t>‹#›</a:t>
            </a:fld>
            <a:endParaRPr lang="en-US" altLang="en-US"/>
          </a:p>
        </p:txBody>
      </p:sp>
    </p:spTree>
    <p:extLst>
      <p:ext uri="{BB962C8B-B14F-4D97-AF65-F5344CB8AC3E}">
        <p14:creationId xmlns:p14="http://schemas.microsoft.com/office/powerpoint/2010/main" val="27567146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13A6ECB-B41A-4E4D-A456-C081AF41311A}" type="datetime1">
              <a:rPr lang="en-US" altLang="en-US" smtClean="0"/>
              <a:pPr/>
              <a:t>9/15/2025</a:t>
            </a:fld>
            <a:endParaRPr lang="en-US" altLang="en-US"/>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114B57B-6E22-4B6E-BF57-819B13CA29BC}" type="slidenum">
              <a:rPr lang="en-US" altLang="en-US" smtClean="0"/>
              <a:pPr/>
              <a:t>‹#›</a:t>
            </a:fld>
            <a:endParaRPr lang="en-US" altLang="en-US"/>
          </a:p>
        </p:txBody>
      </p:sp>
    </p:spTree>
    <p:extLst>
      <p:ext uri="{BB962C8B-B14F-4D97-AF65-F5344CB8AC3E}">
        <p14:creationId xmlns:p14="http://schemas.microsoft.com/office/powerpoint/2010/main" val="3726030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D4F56175-9E3E-4844-A3B2-0C0FEE0E7EF6}" type="datetime1">
              <a:rPr lang="en-US" altLang="en-US" smtClean="0"/>
              <a:pPr/>
              <a:t>9/15/2025</a:t>
            </a:fld>
            <a:endParaRPr lang="en-US" altLang="en-US"/>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9321AEE-D6E8-40DC-B0FF-A9DB959958EC}" type="slidenum">
              <a:rPr lang="en-US" altLang="en-US" smtClean="0"/>
              <a:pPr/>
              <a:t>‹#›</a:t>
            </a:fld>
            <a:endParaRPr lang="en-US" altLang="en-US"/>
          </a:p>
        </p:txBody>
      </p:sp>
    </p:spTree>
    <p:extLst>
      <p:ext uri="{BB962C8B-B14F-4D97-AF65-F5344CB8AC3E}">
        <p14:creationId xmlns:p14="http://schemas.microsoft.com/office/powerpoint/2010/main" val="4277661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3BF0F90-F136-426E-9B1B-10C4E7FC5BAE}" type="datetime1">
              <a:rPr lang="en-US" altLang="en-US" smtClean="0"/>
              <a:pPr/>
              <a:t>9/15/2025</a:t>
            </a:fld>
            <a:endParaRPr lang="en-US" altLang="en-US"/>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414E7CE-F620-4175-89A4-F87F73FA0E47}" type="slidenum">
              <a:rPr lang="en-US" altLang="en-US" smtClean="0"/>
              <a:pPr/>
              <a:t>‹#›</a:t>
            </a:fld>
            <a:endParaRPr lang="en-US" altLang="en-US"/>
          </a:p>
        </p:txBody>
      </p:sp>
    </p:spTree>
    <p:extLst>
      <p:ext uri="{BB962C8B-B14F-4D97-AF65-F5344CB8AC3E}">
        <p14:creationId xmlns:p14="http://schemas.microsoft.com/office/powerpoint/2010/main" val="4084834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103A466-6A5E-412D-9D74-FE95E4195D36}" type="datetime1">
              <a:rPr lang="en-US" altLang="en-US" smtClean="0"/>
              <a:pPr/>
              <a:t>9/15/2025</a:t>
            </a:fld>
            <a:endParaRPr lang="en-US" altLang="en-US"/>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1D21DD8-CA3D-430F-95B3-FDDE5CC34316}" type="slidenum">
              <a:rPr lang="en-US" altLang="en-US" smtClean="0"/>
              <a:pPr/>
              <a:t>‹#›</a:t>
            </a:fld>
            <a:endParaRPr lang="en-US" altLang="en-US"/>
          </a:p>
        </p:txBody>
      </p:sp>
    </p:spTree>
    <p:extLst>
      <p:ext uri="{BB962C8B-B14F-4D97-AF65-F5344CB8AC3E}">
        <p14:creationId xmlns:p14="http://schemas.microsoft.com/office/powerpoint/2010/main" val="33058543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9/15/2025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2348592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264494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9/15/2025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7602026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9/15/2025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236827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9/15/2025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9369039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9/15/2025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550549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9/15/2025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8503773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187172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85662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0075583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185014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420283"/>
            <a:ext cx="3886200" cy="980017"/>
          </a:xfrm>
        </p:spPr>
        <p:txBody>
          <a:bodyPr/>
          <a:lstStyle/>
          <a:p>
            <a:r>
              <a:rPr lang="en-US"/>
              <a:t>Click to edit Master title style</a:t>
            </a:r>
          </a:p>
        </p:txBody>
      </p:sp>
      <p:sp>
        <p:nvSpPr>
          <p:cNvPr id="3" name="Subtitle 2"/>
          <p:cNvSpPr>
            <a:spLocks noGrp="1"/>
          </p:cNvSpPr>
          <p:nvPr>
            <p:ph type="subTitle" idx="1"/>
          </p:nvPr>
        </p:nvSpPr>
        <p:spPr>
          <a:xfrm>
            <a:off x="685800" y="2590800"/>
            <a:ext cx="3200400" cy="1168400"/>
          </a:xfrm>
        </p:spPr>
        <p:txBody>
          <a:bodyPr/>
          <a:lstStyle>
            <a:lvl1pPr marL="0" indent="0" algn="ctr">
              <a:buNone/>
              <a:defRPr>
                <a:solidFill>
                  <a:schemeClr val="tx1">
                    <a:tint val="75000"/>
                  </a:schemeClr>
                </a:solidFill>
              </a:defRPr>
            </a:lvl1pPr>
            <a:lvl2pPr marL="228600" indent="0" algn="ctr">
              <a:buNone/>
              <a:defRPr>
                <a:solidFill>
                  <a:schemeClr val="tx1">
                    <a:tint val="75000"/>
                  </a:schemeClr>
                </a:solidFill>
              </a:defRPr>
            </a:lvl2pPr>
            <a:lvl3pPr marL="457200" indent="0" algn="ctr">
              <a:buNone/>
              <a:defRPr>
                <a:solidFill>
                  <a:schemeClr val="tx1">
                    <a:tint val="75000"/>
                  </a:schemeClr>
                </a:solidFill>
              </a:defRPr>
            </a:lvl3pPr>
            <a:lvl4pPr marL="685800" indent="0" algn="ctr">
              <a:buNone/>
              <a:defRPr>
                <a:solidFill>
                  <a:schemeClr val="tx1">
                    <a:tint val="75000"/>
                  </a:schemeClr>
                </a:solidFill>
              </a:defRPr>
            </a:lvl4pPr>
            <a:lvl5pPr marL="914400" indent="0" algn="ctr">
              <a:buNone/>
              <a:defRPr>
                <a:solidFill>
                  <a:schemeClr val="tx1">
                    <a:tint val="75000"/>
                  </a:schemeClr>
                </a:solidFill>
              </a:defRPr>
            </a:lvl5pPr>
            <a:lvl6pPr marL="1143000" indent="0" algn="ctr">
              <a:buNone/>
              <a:defRPr>
                <a:solidFill>
                  <a:schemeClr val="tx1">
                    <a:tint val="75000"/>
                  </a:schemeClr>
                </a:solidFill>
              </a:defRPr>
            </a:lvl6pPr>
            <a:lvl7pPr marL="1371600" indent="0" algn="ctr">
              <a:buNone/>
              <a:defRPr>
                <a:solidFill>
                  <a:schemeClr val="tx1">
                    <a:tint val="75000"/>
                  </a:schemeClr>
                </a:solidFill>
              </a:defRPr>
            </a:lvl7pPr>
            <a:lvl8pPr marL="1600200" indent="0" algn="ctr">
              <a:buNone/>
              <a:defRPr>
                <a:solidFill>
                  <a:schemeClr val="tx1">
                    <a:tint val="75000"/>
                  </a:schemeClr>
                </a:solidFill>
              </a:defRPr>
            </a:lvl8pPr>
            <a:lvl9pPr marL="18288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852619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817775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61157" y="2937934"/>
            <a:ext cx="3886200" cy="908050"/>
          </a:xfrm>
        </p:spPr>
        <p:txBody>
          <a:bodyPr anchor="t"/>
          <a:lstStyle>
            <a:lvl1pPr algn="l">
              <a:defRPr sz="2000" b="1" cap="all"/>
            </a:lvl1pPr>
          </a:lstStyle>
          <a:p>
            <a:r>
              <a:rPr lang="en-US"/>
              <a:t>Click to edit Master title style</a:t>
            </a:r>
          </a:p>
        </p:txBody>
      </p:sp>
      <p:sp>
        <p:nvSpPr>
          <p:cNvPr id="3" name="Text Placeholder 2"/>
          <p:cNvSpPr>
            <a:spLocks noGrp="1"/>
          </p:cNvSpPr>
          <p:nvPr>
            <p:ph type="body" idx="1"/>
          </p:nvPr>
        </p:nvSpPr>
        <p:spPr>
          <a:xfrm>
            <a:off x="361157" y="1937809"/>
            <a:ext cx="3886200" cy="1000125"/>
          </a:xfrm>
        </p:spPr>
        <p:txBody>
          <a:bodyPr anchor="b"/>
          <a:lstStyle>
            <a:lvl1pPr marL="0" indent="0">
              <a:buNone/>
              <a:defRPr sz="1000">
                <a:solidFill>
                  <a:schemeClr val="tx1">
                    <a:tint val="75000"/>
                  </a:schemeClr>
                </a:solidFill>
              </a:defRPr>
            </a:lvl1pPr>
            <a:lvl2pPr marL="228600" indent="0">
              <a:buNone/>
              <a:defRPr sz="900">
                <a:solidFill>
                  <a:schemeClr val="tx1">
                    <a:tint val="75000"/>
                  </a:schemeClr>
                </a:solidFill>
              </a:defRPr>
            </a:lvl2pPr>
            <a:lvl3pPr marL="457200" indent="0">
              <a:buNone/>
              <a:defRPr sz="800">
                <a:solidFill>
                  <a:schemeClr val="tx1">
                    <a:tint val="75000"/>
                  </a:schemeClr>
                </a:solidFill>
              </a:defRPr>
            </a:lvl3pPr>
            <a:lvl4pPr marL="685800" indent="0">
              <a:buNone/>
              <a:defRPr sz="700">
                <a:solidFill>
                  <a:schemeClr val="tx1">
                    <a:tint val="75000"/>
                  </a:schemeClr>
                </a:solidFill>
              </a:defRPr>
            </a:lvl4pPr>
            <a:lvl5pPr marL="914400" indent="0">
              <a:buNone/>
              <a:defRPr sz="700">
                <a:solidFill>
                  <a:schemeClr val="tx1">
                    <a:tint val="75000"/>
                  </a:schemeClr>
                </a:solidFill>
              </a:defRPr>
            </a:lvl5pPr>
            <a:lvl6pPr marL="1143000" indent="0">
              <a:buNone/>
              <a:defRPr sz="700">
                <a:solidFill>
                  <a:schemeClr val="tx1">
                    <a:tint val="75000"/>
                  </a:schemeClr>
                </a:solidFill>
              </a:defRPr>
            </a:lvl6pPr>
            <a:lvl7pPr marL="1371600" indent="0">
              <a:buNone/>
              <a:defRPr sz="700">
                <a:solidFill>
                  <a:schemeClr val="tx1">
                    <a:tint val="75000"/>
                  </a:schemeClr>
                </a:solidFill>
              </a:defRPr>
            </a:lvl7pPr>
            <a:lvl8pPr marL="1600200" indent="0">
              <a:buNone/>
              <a:defRPr sz="700">
                <a:solidFill>
                  <a:schemeClr val="tx1">
                    <a:tint val="75000"/>
                  </a:schemeClr>
                </a:solidFill>
              </a:defRPr>
            </a:lvl8pPr>
            <a:lvl9pPr marL="1828800" indent="0">
              <a:buNone/>
              <a:defRPr sz="7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009095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28600" y="1066800"/>
            <a:ext cx="2019300" cy="3017309"/>
          </a:xfrm>
        </p:spPr>
        <p:txBody>
          <a:bodyPr/>
          <a:lstStyle>
            <a:lvl1pPr>
              <a:defRPr sz="1400"/>
            </a:lvl1pPr>
            <a:lvl2pPr>
              <a:defRPr sz="1200"/>
            </a:lvl2pPr>
            <a:lvl3pPr>
              <a:defRPr sz="100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324100" y="1066800"/>
            <a:ext cx="2019300" cy="3017309"/>
          </a:xfrm>
        </p:spPr>
        <p:txBody>
          <a:bodyPr/>
          <a:lstStyle>
            <a:lvl1pPr>
              <a:defRPr sz="1400"/>
            </a:lvl1pPr>
            <a:lvl2pPr>
              <a:defRPr sz="1200"/>
            </a:lvl2pPr>
            <a:lvl3pPr>
              <a:defRPr sz="100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459962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28600" y="1023409"/>
            <a:ext cx="2020094" cy="426508"/>
          </a:xfrm>
        </p:spPr>
        <p:txBody>
          <a:bodyPr anchor="b"/>
          <a:lstStyle>
            <a:lvl1pPr marL="0" indent="0">
              <a:buNone/>
              <a:defRPr sz="1200" b="1"/>
            </a:lvl1pPr>
            <a:lvl2pPr marL="228600" indent="0">
              <a:buNone/>
              <a:defRPr sz="1000" b="1"/>
            </a:lvl2pPr>
            <a:lvl3pPr marL="457200" indent="0">
              <a:buNone/>
              <a:defRPr sz="900" b="1"/>
            </a:lvl3pPr>
            <a:lvl4pPr marL="685800" indent="0">
              <a:buNone/>
              <a:defRPr sz="800" b="1"/>
            </a:lvl4pPr>
            <a:lvl5pPr marL="914400" indent="0">
              <a:buNone/>
              <a:defRPr sz="800" b="1"/>
            </a:lvl5pPr>
            <a:lvl6pPr marL="1143000" indent="0">
              <a:buNone/>
              <a:defRPr sz="800" b="1"/>
            </a:lvl6pPr>
            <a:lvl7pPr marL="1371600" indent="0">
              <a:buNone/>
              <a:defRPr sz="800" b="1"/>
            </a:lvl7pPr>
            <a:lvl8pPr marL="1600200" indent="0">
              <a:buNone/>
              <a:defRPr sz="800" b="1"/>
            </a:lvl8pPr>
            <a:lvl9pPr marL="1828800" indent="0">
              <a:buNone/>
              <a:defRPr sz="800" b="1"/>
            </a:lvl9pPr>
          </a:lstStyle>
          <a:p>
            <a:pPr lvl="0"/>
            <a:r>
              <a:rPr lang="en-US"/>
              <a:t>Click to edit Master text styles</a:t>
            </a:r>
          </a:p>
        </p:txBody>
      </p:sp>
      <p:sp>
        <p:nvSpPr>
          <p:cNvPr id="4" name="Content Placeholder 3"/>
          <p:cNvSpPr>
            <a:spLocks noGrp="1"/>
          </p:cNvSpPr>
          <p:nvPr>
            <p:ph sz="half" idx="2"/>
          </p:nvPr>
        </p:nvSpPr>
        <p:spPr>
          <a:xfrm>
            <a:off x="228600" y="1449917"/>
            <a:ext cx="2020094" cy="2634192"/>
          </a:xfrm>
        </p:spPr>
        <p:txBody>
          <a:bodyPr/>
          <a:lstStyle>
            <a:lvl1pPr>
              <a:defRPr sz="1200"/>
            </a:lvl1pPr>
            <a:lvl2pPr>
              <a:defRPr sz="1000"/>
            </a:lvl2pPr>
            <a:lvl3pPr>
              <a:defRPr sz="900"/>
            </a:lvl3pPr>
            <a:lvl4pPr>
              <a:defRPr sz="800"/>
            </a:lvl4pPr>
            <a:lvl5pPr>
              <a:defRPr sz="800"/>
            </a:lvl5pPr>
            <a:lvl6pPr>
              <a:defRPr sz="800"/>
            </a:lvl6pPr>
            <a:lvl7pPr>
              <a:defRPr sz="800"/>
            </a:lvl7pPr>
            <a:lvl8pPr>
              <a:defRPr sz="800"/>
            </a:lvl8pPr>
            <a:lvl9pPr>
              <a:defRPr sz="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322513" y="1023409"/>
            <a:ext cx="2020888" cy="426508"/>
          </a:xfrm>
        </p:spPr>
        <p:txBody>
          <a:bodyPr anchor="b"/>
          <a:lstStyle>
            <a:lvl1pPr marL="0" indent="0">
              <a:buNone/>
              <a:defRPr sz="1200" b="1"/>
            </a:lvl1pPr>
            <a:lvl2pPr marL="228600" indent="0">
              <a:buNone/>
              <a:defRPr sz="1000" b="1"/>
            </a:lvl2pPr>
            <a:lvl3pPr marL="457200" indent="0">
              <a:buNone/>
              <a:defRPr sz="900" b="1"/>
            </a:lvl3pPr>
            <a:lvl4pPr marL="685800" indent="0">
              <a:buNone/>
              <a:defRPr sz="800" b="1"/>
            </a:lvl4pPr>
            <a:lvl5pPr marL="914400" indent="0">
              <a:buNone/>
              <a:defRPr sz="800" b="1"/>
            </a:lvl5pPr>
            <a:lvl6pPr marL="1143000" indent="0">
              <a:buNone/>
              <a:defRPr sz="800" b="1"/>
            </a:lvl6pPr>
            <a:lvl7pPr marL="1371600" indent="0">
              <a:buNone/>
              <a:defRPr sz="800" b="1"/>
            </a:lvl7pPr>
            <a:lvl8pPr marL="1600200" indent="0">
              <a:buNone/>
              <a:defRPr sz="800" b="1"/>
            </a:lvl8pPr>
            <a:lvl9pPr marL="1828800" indent="0">
              <a:buNone/>
              <a:defRPr sz="800" b="1"/>
            </a:lvl9pPr>
          </a:lstStyle>
          <a:p>
            <a:pPr lvl="0"/>
            <a:r>
              <a:rPr lang="en-US"/>
              <a:t>Click to edit Master text styles</a:t>
            </a:r>
          </a:p>
        </p:txBody>
      </p:sp>
      <p:sp>
        <p:nvSpPr>
          <p:cNvPr id="6" name="Content Placeholder 5"/>
          <p:cNvSpPr>
            <a:spLocks noGrp="1"/>
          </p:cNvSpPr>
          <p:nvPr>
            <p:ph sz="quarter" idx="4"/>
          </p:nvPr>
        </p:nvSpPr>
        <p:spPr>
          <a:xfrm>
            <a:off x="2322513" y="1449917"/>
            <a:ext cx="2020888" cy="2634192"/>
          </a:xfrm>
        </p:spPr>
        <p:txBody>
          <a:bodyPr/>
          <a:lstStyle>
            <a:lvl1pPr>
              <a:defRPr sz="1200"/>
            </a:lvl1pPr>
            <a:lvl2pPr>
              <a:defRPr sz="1000"/>
            </a:lvl2pPr>
            <a:lvl3pPr>
              <a:defRPr sz="900"/>
            </a:lvl3pPr>
            <a:lvl4pPr>
              <a:defRPr sz="800"/>
            </a:lvl4pPr>
            <a:lvl5pPr>
              <a:defRPr sz="800"/>
            </a:lvl5pPr>
            <a:lvl6pPr>
              <a:defRPr sz="800"/>
            </a:lvl6pPr>
            <a:lvl7pPr>
              <a:defRPr sz="800"/>
            </a:lvl7pPr>
            <a:lvl8pPr>
              <a:defRPr sz="800"/>
            </a:lvl8pPr>
            <a:lvl9pPr>
              <a:defRPr sz="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376335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6878048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226906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00" y="182033"/>
            <a:ext cx="1504157" cy="774700"/>
          </a:xfrm>
        </p:spPr>
        <p:txBody>
          <a:bodyPr anchor="b"/>
          <a:lstStyle>
            <a:lvl1pPr algn="l">
              <a:defRPr sz="1000" b="1"/>
            </a:lvl1pPr>
          </a:lstStyle>
          <a:p>
            <a:r>
              <a:rPr lang="en-US"/>
              <a:t>Click to edit Master title style</a:t>
            </a:r>
          </a:p>
        </p:txBody>
      </p:sp>
      <p:sp>
        <p:nvSpPr>
          <p:cNvPr id="3" name="Content Placeholder 2"/>
          <p:cNvSpPr>
            <a:spLocks noGrp="1"/>
          </p:cNvSpPr>
          <p:nvPr>
            <p:ph idx="1"/>
          </p:nvPr>
        </p:nvSpPr>
        <p:spPr>
          <a:xfrm>
            <a:off x="1787525" y="182034"/>
            <a:ext cx="2555875" cy="3902075"/>
          </a:xfrm>
        </p:spPr>
        <p:txBody>
          <a:bodyPr/>
          <a:lstStyle>
            <a:lvl1pPr>
              <a:defRPr sz="1600"/>
            </a:lvl1pPr>
            <a:lvl2pPr>
              <a:defRPr sz="1400"/>
            </a:lvl2pPr>
            <a:lvl3pPr>
              <a:defRPr sz="1200"/>
            </a:lvl3pPr>
            <a:lvl4pPr>
              <a:defRPr sz="1000"/>
            </a:lvl4pPr>
            <a:lvl5pPr>
              <a:defRPr sz="1000"/>
            </a:lvl5pPr>
            <a:lvl6pPr>
              <a:defRPr sz="1000"/>
            </a:lvl6pPr>
            <a:lvl7pPr>
              <a:defRPr sz="1000"/>
            </a:lvl7pPr>
            <a:lvl8pPr>
              <a:defRPr sz="1000"/>
            </a:lvl8pPr>
            <a:lvl9pPr>
              <a:defRPr sz="1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28600" y="956734"/>
            <a:ext cx="1504157" cy="3127375"/>
          </a:xfrm>
        </p:spPr>
        <p:txBody>
          <a:bodyPr/>
          <a:lstStyle>
            <a:lvl1pPr marL="0" indent="0">
              <a:buNone/>
              <a:defRPr sz="700"/>
            </a:lvl1pPr>
            <a:lvl2pPr marL="228600" indent="0">
              <a:buNone/>
              <a:defRPr sz="600"/>
            </a:lvl2pPr>
            <a:lvl3pPr marL="457200" indent="0">
              <a:buNone/>
              <a:defRPr sz="500"/>
            </a:lvl3pPr>
            <a:lvl4pPr marL="685800" indent="0">
              <a:buNone/>
              <a:defRPr sz="450"/>
            </a:lvl4pPr>
            <a:lvl5pPr marL="914400" indent="0">
              <a:buNone/>
              <a:defRPr sz="450"/>
            </a:lvl5pPr>
            <a:lvl6pPr marL="1143000" indent="0">
              <a:buNone/>
              <a:defRPr sz="450"/>
            </a:lvl6pPr>
            <a:lvl7pPr marL="1371600" indent="0">
              <a:buNone/>
              <a:defRPr sz="450"/>
            </a:lvl7pPr>
            <a:lvl8pPr marL="1600200" indent="0">
              <a:buNone/>
              <a:defRPr sz="450"/>
            </a:lvl8pPr>
            <a:lvl9pPr marL="1828800" indent="0">
              <a:buNone/>
              <a:defRPr sz="45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164126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6144" y="3200400"/>
            <a:ext cx="2743200" cy="377825"/>
          </a:xfrm>
        </p:spPr>
        <p:txBody>
          <a:bodyPr anchor="b"/>
          <a:lstStyle>
            <a:lvl1pPr algn="l">
              <a:defRPr sz="1000" b="1"/>
            </a:lvl1pPr>
          </a:lstStyle>
          <a:p>
            <a:r>
              <a:rPr lang="en-US"/>
              <a:t>Click to edit Master title style</a:t>
            </a:r>
          </a:p>
        </p:txBody>
      </p:sp>
      <p:sp>
        <p:nvSpPr>
          <p:cNvPr id="3" name="Picture Placeholder 2"/>
          <p:cNvSpPr>
            <a:spLocks noGrp="1"/>
          </p:cNvSpPr>
          <p:nvPr>
            <p:ph type="pic" idx="1"/>
          </p:nvPr>
        </p:nvSpPr>
        <p:spPr>
          <a:xfrm>
            <a:off x="896144" y="408517"/>
            <a:ext cx="2743200" cy="2743200"/>
          </a:xfrm>
        </p:spPr>
        <p:txBody>
          <a:bodyPr/>
          <a:lstStyle>
            <a:lvl1pPr marL="0" indent="0">
              <a:buNone/>
              <a:defRPr sz="1600"/>
            </a:lvl1pPr>
            <a:lvl2pPr marL="228600" indent="0">
              <a:buNone/>
              <a:defRPr sz="1400"/>
            </a:lvl2pPr>
            <a:lvl3pPr marL="457200" indent="0">
              <a:buNone/>
              <a:defRPr sz="1200"/>
            </a:lvl3pPr>
            <a:lvl4pPr marL="685800" indent="0">
              <a:buNone/>
              <a:defRPr sz="1000"/>
            </a:lvl4pPr>
            <a:lvl5pPr marL="914400" indent="0">
              <a:buNone/>
              <a:defRPr sz="1000"/>
            </a:lvl5pPr>
            <a:lvl6pPr marL="1143000" indent="0">
              <a:buNone/>
              <a:defRPr sz="1000"/>
            </a:lvl6pPr>
            <a:lvl7pPr marL="1371600" indent="0">
              <a:buNone/>
              <a:defRPr sz="1000"/>
            </a:lvl7pPr>
            <a:lvl8pPr marL="1600200" indent="0">
              <a:buNone/>
              <a:defRPr sz="1000"/>
            </a:lvl8pPr>
            <a:lvl9pPr marL="1828800" indent="0">
              <a:buNone/>
              <a:defRPr sz="1000"/>
            </a:lvl9pPr>
          </a:lstStyle>
          <a:p>
            <a:endParaRPr lang="en-US"/>
          </a:p>
        </p:txBody>
      </p:sp>
      <p:sp>
        <p:nvSpPr>
          <p:cNvPr id="4" name="Text Placeholder 3"/>
          <p:cNvSpPr>
            <a:spLocks noGrp="1"/>
          </p:cNvSpPr>
          <p:nvPr>
            <p:ph type="body" sz="half" idx="2"/>
          </p:nvPr>
        </p:nvSpPr>
        <p:spPr>
          <a:xfrm>
            <a:off x="896144" y="3578225"/>
            <a:ext cx="2743200" cy="536575"/>
          </a:xfrm>
        </p:spPr>
        <p:txBody>
          <a:bodyPr/>
          <a:lstStyle>
            <a:lvl1pPr marL="0" indent="0">
              <a:buNone/>
              <a:defRPr sz="700"/>
            </a:lvl1pPr>
            <a:lvl2pPr marL="228600" indent="0">
              <a:buNone/>
              <a:defRPr sz="600"/>
            </a:lvl2pPr>
            <a:lvl3pPr marL="457200" indent="0">
              <a:buNone/>
              <a:defRPr sz="500"/>
            </a:lvl3pPr>
            <a:lvl4pPr marL="685800" indent="0">
              <a:buNone/>
              <a:defRPr sz="450"/>
            </a:lvl4pPr>
            <a:lvl5pPr marL="914400" indent="0">
              <a:buNone/>
              <a:defRPr sz="450"/>
            </a:lvl5pPr>
            <a:lvl6pPr marL="1143000" indent="0">
              <a:buNone/>
              <a:defRPr sz="450"/>
            </a:lvl6pPr>
            <a:lvl7pPr marL="1371600" indent="0">
              <a:buNone/>
              <a:defRPr sz="450"/>
            </a:lvl7pPr>
            <a:lvl8pPr marL="1600200" indent="0">
              <a:buNone/>
              <a:defRPr sz="450"/>
            </a:lvl8pPr>
            <a:lvl9pPr marL="1828800" indent="0">
              <a:buNone/>
              <a:defRPr sz="45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6888625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406645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314700" y="183092"/>
            <a:ext cx="10287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28600" y="183092"/>
            <a:ext cx="30099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01463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C7971F64-9C67-40A5-A53A-E9F4FF555F60}" type="datetimeFigureOut">
              <a:rPr lang="en-US" smtClean="0"/>
              <a:pPr>
                <a:defRPr/>
              </a:pPr>
              <a:t>9/15/2025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675D07FE-C6A8-497A-9929-E6850837BBEC}" type="slidenum">
              <a:rPr lang="en-US" smtClean="0"/>
              <a:pPr>
                <a:defRPr/>
              </a:pPr>
              <a:t>‹#›</a:t>
            </a:fld>
            <a:endParaRPr lang="en-US"/>
          </a:p>
        </p:txBody>
      </p:sp>
    </p:spTree>
    <p:extLst>
      <p:ext uri="{BB962C8B-B14F-4D97-AF65-F5344CB8AC3E}">
        <p14:creationId xmlns:p14="http://schemas.microsoft.com/office/powerpoint/2010/main" val="1298369526"/>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9/15/2025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753690449"/>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183092"/>
            <a:ext cx="41148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28600" y="1066800"/>
            <a:ext cx="41148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28600" y="4237567"/>
            <a:ext cx="1066800" cy="243417"/>
          </a:xfrm>
          <a:prstGeom prst="rect">
            <a:avLst/>
          </a:prstGeom>
        </p:spPr>
        <p:txBody>
          <a:bodyPr vert="horz" lIns="91440" tIns="45720" rIns="91440" bIns="45720" rtlCol="0" anchor="ctr"/>
          <a:lstStyle>
            <a:lvl1pPr algn="l">
              <a:defRPr sz="600">
                <a:solidFill>
                  <a:schemeClr val="tx1">
                    <a:tint val="75000"/>
                  </a:schemeClr>
                </a:solidFill>
              </a:defRPr>
            </a:lvl1pPr>
          </a:lstStyle>
          <a:p>
            <a:fld id="{1D8BD707-D9CF-40AE-B4C6-C98DA3205C09}" type="datetimeFigureOut">
              <a:rPr lang="en-US" smtClean="0"/>
              <a:pPr/>
              <a:t>9/15/2025</a:t>
            </a:fld>
            <a:endParaRPr lang="en-US"/>
          </a:p>
        </p:txBody>
      </p:sp>
      <p:sp>
        <p:nvSpPr>
          <p:cNvPr id="5" name="Footer Placeholder 4"/>
          <p:cNvSpPr>
            <a:spLocks noGrp="1"/>
          </p:cNvSpPr>
          <p:nvPr>
            <p:ph type="ftr" sz="quarter" idx="3"/>
          </p:nvPr>
        </p:nvSpPr>
        <p:spPr>
          <a:xfrm>
            <a:off x="1562100" y="4237567"/>
            <a:ext cx="1447800" cy="243417"/>
          </a:xfrm>
          <a:prstGeom prst="rect">
            <a:avLst/>
          </a:prstGeom>
        </p:spPr>
        <p:txBody>
          <a:bodyPr vert="horz" lIns="91440" tIns="45720" rIns="91440" bIns="45720" rtlCol="0" anchor="ctr"/>
          <a:lstStyle>
            <a:lvl1pPr algn="ctr">
              <a:defRPr sz="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276600" y="4237567"/>
            <a:ext cx="1066800" cy="243417"/>
          </a:xfrm>
          <a:prstGeom prst="rect">
            <a:avLst/>
          </a:prstGeom>
        </p:spPr>
        <p:txBody>
          <a:bodyPr vert="horz" lIns="91440" tIns="45720" rIns="91440" bIns="45720" rtlCol="0" anchor="ctr"/>
          <a:lstStyle>
            <a:lvl1pPr algn="r">
              <a:defRPr sz="6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047306686"/>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defTabSz="457200" rtl="0" eaLnBrk="1" latinLnBrk="0" hangingPunct="1">
        <a:spcBef>
          <a:spcPct val="0"/>
        </a:spcBef>
        <a:buNone/>
        <a:defRPr sz="2200" kern="1200">
          <a:solidFill>
            <a:schemeClr val="tx1"/>
          </a:solidFill>
          <a:latin typeface="+mj-lt"/>
          <a:ea typeface="+mj-ea"/>
          <a:cs typeface="+mj-cs"/>
        </a:defRPr>
      </a:lvl1pPr>
    </p:titleStyle>
    <p:bodyStyle>
      <a:lvl1pPr marL="171450" indent="-171450" algn="l" defTabSz="4572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371475" indent="-142875" algn="l" defTabSz="4572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571500" indent="-114300" algn="l" defTabSz="4572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8001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4pPr>
      <a:lvl5pPr marL="10287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5pPr>
      <a:lvl6pPr marL="12573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6pPr>
      <a:lvl7pPr marL="14859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7pPr>
      <a:lvl8pPr marL="17145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8pPr>
      <a:lvl9pPr marL="19431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9pPr>
    </p:bodyStyle>
    <p:other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hyperlink" Target="https://rebelem.com/the-challenge-of-fever-in-kids/"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29.xml"/><Relationship Id="rId5" Type="http://schemas.openxmlformats.org/officeDocument/2006/relationships/hyperlink" Target="https://freepngimg.com/png/16933-swimming-png-pic" TargetMode="Externa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9.xml"/><Relationship Id="rId4" Type="http://schemas.openxmlformats.org/officeDocument/2006/relationships/hyperlink" Target="https://librarybond.blogspot.com/2013/02/getting-ready-for-love-reading-week.html"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mailto:robinss@holbrookprimaryschool.com" TargetMode="External"/><Relationship Id="rId2" Type="http://schemas.openxmlformats.org/officeDocument/2006/relationships/notesSlide" Target="../notesSlides/notesSlide15.xml"/><Relationship Id="rId1" Type="http://schemas.openxmlformats.org/officeDocument/2006/relationships/slideLayout" Target="../slideLayouts/slideLayout18.xml"/><Relationship Id="rId4" Type="http://schemas.openxmlformats.org/officeDocument/2006/relationships/hyperlink" Target="mailto:wrens@holbrookprimaryschool.com" TargetMode="External"/></Relationships>
</file>

<file path=ppt/slides/_rels/slide2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svg"/><Relationship Id="rId7" Type="http://schemas.openxmlformats.org/officeDocument/2006/relationships/image" Target="../media/image37.svg"/><Relationship Id="rId2" Type="http://schemas.openxmlformats.org/officeDocument/2006/relationships/image" Target="../media/image32.png"/><Relationship Id="rId1" Type="http://schemas.openxmlformats.org/officeDocument/2006/relationships/slideLayout" Target="../slideLayouts/slideLayout29.xml"/><Relationship Id="rId6" Type="http://schemas.openxmlformats.org/officeDocument/2006/relationships/image" Target="../media/image36.png"/><Relationship Id="rId5" Type="http://schemas.openxmlformats.org/officeDocument/2006/relationships/image" Target="../media/image35.svg"/><Relationship Id="rId4" Type="http://schemas.openxmlformats.org/officeDocument/2006/relationships/image" Target="../media/image34.png"/><Relationship Id="rId9"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B3CC404-5BCA-4074-8F18-4C921B3B968E}"/>
              </a:ext>
            </a:extLst>
          </p:cNvPr>
          <p:cNvSpPr>
            <a:spLocks noGrp="1" noChangeArrowheads="1"/>
          </p:cNvSpPr>
          <p:nvPr>
            <p:ph type="subTitle" idx="1"/>
          </p:nvPr>
        </p:nvSpPr>
        <p:spPr>
          <a:xfrm>
            <a:off x="385613" y="4274399"/>
            <a:ext cx="8293423" cy="1613255"/>
          </a:xfrm>
          <a:ln>
            <a:solidFill>
              <a:schemeClr val="tx1"/>
            </a:solidFill>
          </a:ln>
        </p:spPr>
        <p:txBody>
          <a:bodyPr vert="horz" lIns="91440" tIns="45720" rIns="91440" bIns="45720" rtlCol="0" anchor="t">
            <a:noAutofit/>
          </a:bodyPr>
          <a:lstStyle/>
          <a:p>
            <a:r>
              <a:rPr lang="en-GB" sz="2800">
                <a:solidFill>
                  <a:schemeClr val="tx2">
                    <a:lumMod val="76000"/>
                  </a:schemeClr>
                </a:solidFill>
                <a:latin typeface="Century Gothic"/>
                <a:cs typeface="Calibri Light"/>
              </a:rPr>
              <a:t>Parent and Carer</a:t>
            </a:r>
            <a:endParaRPr lang="en-US" sz="2800">
              <a:solidFill>
                <a:schemeClr val="tx2">
                  <a:lumMod val="76000"/>
                </a:schemeClr>
              </a:solidFill>
              <a:ea typeface="Calibri"/>
              <a:cs typeface="Calibri"/>
            </a:endParaRPr>
          </a:p>
          <a:p>
            <a:r>
              <a:rPr lang="en-GB" sz="2800">
                <a:solidFill>
                  <a:schemeClr val="tx2">
                    <a:lumMod val="76000"/>
                  </a:schemeClr>
                </a:solidFill>
                <a:latin typeface="Century Gothic"/>
                <a:cs typeface="Calibri Light"/>
              </a:rPr>
              <a:t>Information Meeting</a:t>
            </a:r>
          </a:p>
          <a:p>
            <a:r>
              <a:rPr lang="en-GB" sz="2800" b="1" i="1">
                <a:solidFill>
                  <a:schemeClr val="tx2">
                    <a:lumMod val="76000"/>
                  </a:schemeClr>
                </a:solidFill>
                <a:latin typeface="Century Gothic"/>
                <a:cs typeface="Calibri Light"/>
              </a:rPr>
              <a:t>Aiming high, succeeding together</a:t>
            </a:r>
            <a:endParaRPr lang="en-GB" sz="2800" b="1">
              <a:solidFill>
                <a:schemeClr val="tx2">
                  <a:lumMod val="76000"/>
                </a:schemeClr>
              </a:solidFill>
              <a:latin typeface="Century Gothic"/>
              <a:cs typeface="Calibri Light"/>
            </a:endParaRPr>
          </a:p>
        </p:txBody>
      </p:sp>
      <p:sp>
        <p:nvSpPr>
          <p:cNvPr id="6" name="TextBox 5">
            <a:extLst>
              <a:ext uri="{FF2B5EF4-FFF2-40B4-BE49-F238E27FC236}">
                <a16:creationId xmlns:a16="http://schemas.microsoft.com/office/drawing/2014/main" id="{F2C8E65C-81F2-41D6-DE6D-27DD79A54808}"/>
              </a:ext>
            </a:extLst>
          </p:cNvPr>
          <p:cNvSpPr txBox="1"/>
          <p:nvPr/>
        </p:nvSpPr>
        <p:spPr>
          <a:xfrm>
            <a:off x="386771" y="271738"/>
            <a:ext cx="5291253"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8800" b="1">
                <a:solidFill>
                  <a:schemeClr val="accent2">
                    <a:lumMod val="76000"/>
                  </a:schemeClr>
                </a:solidFill>
                <a:ea typeface="Calibri"/>
                <a:cs typeface="Calibri"/>
              </a:rPr>
              <a:t>YEAR 3</a:t>
            </a:r>
          </a:p>
          <a:p>
            <a:r>
              <a:rPr lang="en-GB" sz="2400" b="1">
                <a:solidFill>
                  <a:schemeClr val="tx2">
                    <a:lumMod val="76000"/>
                  </a:schemeClr>
                </a:solidFill>
                <a:ea typeface="Calibri"/>
                <a:cs typeface="Calibri"/>
              </a:rPr>
              <a:t>AUTUMN 2025</a:t>
            </a:r>
          </a:p>
        </p:txBody>
      </p:sp>
      <p:pic>
        <p:nvPicPr>
          <p:cNvPr id="3" name="Picture 2" descr="A brown and white bird&#10;&#10;AI-generated content may be incorrect.">
            <a:extLst>
              <a:ext uri="{FF2B5EF4-FFF2-40B4-BE49-F238E27FC236}">
                <a16:creationId xmlns:a16="http://schemas.microsoft.com/office/drawing/2014/main" id="{B858E0ED-E606-9011-BA8C-3F14439F2074}"/>
              </a:ext>
            </a:extLst>
          </p:cNvPr>
          <p:cNvPicPr>
            <a:picLocks noChangeAspect="1"/>
          </p:cNvPicPr>
          <p:nvPr/>
        </p:nvPicPr>
        <p:blipFill>
          <a:blip r:embed="rId3"/>
          <a:stretch>
            <a:fillRect/>
          </a:stretch>
        </p:blipFill>
        <p:spPr>
          <a:xfrm>
            <a:off x="4191814" y="1494264"/>
            <a:ext cx="2276940" cy="1700561"/>
          </a:xfrm>
          <a:prstGeom prst="rect">
            <a:avLst/>
          </a:prstGeom>
        </p:spPr>
      </p:pic>
      <p:pic>
        <p:nvPicPr>
          <p:cNvPr id="5" name="Picture 4" descr="A watercolor of a bird&#10;&#10;AI-generated content may be incorrect.">
            <a:extLst>
              <a:ext uri="{FF2B5EF4-FFF2-40B4-BE49-F238E27FC236}">
                <a16:creationId xmlns:a16="http://schemas.microsoft.com/office/drawing/2014/main" id="{9B0A473F-6FA3-0D91-62D9-F96A9F638E2E}"/>
              </a:ext>
            </a:extLst>
          </p:cNvPr>
          <p:cNvPicPr>
            <a:picLocks noChangeAspect="1"/>
          </p:cNvPicPr>
          <p:nvPr/>
        </p:nvPicPr>
        <p:blipFill>
          <a:blip r:embed="rId4"/>
          <a:stretch>
            <a:fillRect/>
          </a:stretch>
        </p:blipFill>
        <p:spPr>
          <a:xfrm>
            <a:off x="6645779" y="271696"/>
            <a:ext cx="1952160" cy="1603220"/>
          </a:xfrm>
          <a:prstGeom prst="rect">
            <a:avLst/>
          </a:prstGeom>
        </p:spPr>
      </p:pic>
    </p:spTree>
    <p:extLst>
      <p:ext uri="{BB962C8B-B14F-4D97-AF65-F5344CB8AC3E}">
        <p14:creationId xmlns:p14="http://schemas.microsoft.com/office/powerpoint/2010/main" val="1346107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598593" y="227016"/>
            <a:ext cx="7886700" cy="616513"/>
          </a:xfrm>
          <a:solidFill>
            <a:srgbClr val="92D050"/>
          </a:solidFill>
          <a:ln>
            <a:solidFill>
              <a:schemeClr val="tx1"/>
            </a:solidFill>
          </a:ln>
        </p:spPr>
        <p:txBody>
          <a:bodyPr>
            <a:normAutofit fontScale="90000"/>
          </a:bodyPr>
          <a:lstStyle/>
          <a:p>
            <a:pPr algn="ctr" eaLnBrk="1" fontAlgn="auto" hangingPunct="1">
              <a:spcAft>
                <a:spcPts val="0"/>
              </a:spcAft>
              <a:defRPr/>
            </a:pPr>
            <a:r>
              <a:rPr lang="en-GB" sz="4000" u="sng">
                <a:latin typeface="Century Gothic"/>
              </a:rPr>
              <a:t>Year 3 Staff 2025</a:t>
            </a:r>
            <a:endParaRPr lang="en-US" sz="4000" u="sng">
              <a:latin typeface="Century Gothic" panose="020B0502020202020204" pitchFamily="34" charset="0"/>
            </a:endParaRPr>
          </a:p>
        </p:txBody>
      </p:sp>
      <p:sp>
        <p:nvSpPr>
          <p:cNvPr id="10242" name="Content Placeholder 1"/>
          <p:cNvSpPr>
            <a:spLocks noGrp="1"/>
          </p:cNvSpPr>
          <p:nvPr>
            <p:ph idx="1"/>
          </p:nvPr>
        </p:nvSpPr>
        <p:spPr>
          <a:xfrm>
            <a:off x="2843808" y="1151130"/>
            <a:ext cx="5047359" cy="3964653"/>
          </a:xfrm>
        </p:spPr>
        <p:txBody>
          <a:bodyPr vert="horz" lIns="91440" tIns="45720" rIns="91440" bIns="45720" rtlCol="0" anchor="t">
            <a:normAutofit/>
          </a:bodyPr>
          <a:lstStyle/>
          <a:p>
            <a:pPr eaLnBrk="1" hangingPunct="1">
              <a:buNone/>
            </a:pPr>
            <a:r>
              <a:rPr lang="en-GB" sz="3200" b="1" u="sng">
                <a:solidFill>
                  <a:srgbClr val="E84343"/>
                </a:solidFill>
                <a:latin typeface="Calibri"/>
                <a:ea typeface="Calibri"/>
                <a:cs typeface="Calibri"/>
              </a:rPr>
              <a:t>Robins</a:t>
            </a:r>
          </a:p>
          <a:p>
            <a:pPr marL="0" indent="0">
              <a:buNone/>
            </a:pPr>
            <a:r>
              <a:rPr lang="en-GB" sz="3200">
                <a:latin typeface="Calibri"/>
                <a:ea typeface="Calibri"/>
                <a:cs typeface="Calibri"/>
              </a:rPr>
              <a:t>Mrs Noake</a:t>
            </a:r>
            <a:endParaRPr lang="en-GB" sz="3200">
              <a:latin typeface="Calibri" panose="020F0502020204030204" pitchFamily="34" charset="0"/>
              <a:ea typeface="Calibri"/>
              <a:cs typeface="Calibri" panose="020F0502020204030204" pitchFamily="34" charset="0"/>
            </a:endParaRPr>
          </a:p>
          <a:p>
            <a:pPr eaLnBrk="1" hangingPunct="1"/>
            <a:endParaRPr lang="en-GB" sz="3200">
              <a:latin typeface="Calibri" panose="020F0502020204030204" pitchFamily="34" charset="0"/>
              <a:cs typeface="Calibri" panose="020F0502020204030204" pitchFamily="34" charset="0"/>
            </a:endParaRPr>
          </a:p>
          <a:p>
            <a:endParaRPr lang="en-GB" sz="3200">
              <a:latin typeface="Calibri"/>
              <a:ea typeface="Calibri"/>
              <a:cs typeface="Calibri"/>
            </a:endParaRPr>
          </a:p>
          <a:p>
            <a:pPr eaLnBrk="1" hangingPunct="1">
              <a:buNone/>
            </a:pPr>
            <a:r>
              <a:rPr lang="en-GB" sz="3200" b="1" u="sng">
                <a:solidFill>
                  <a:srgbClr val="E84343"/>
                </a:solidFill>
                <a:latin typeface="Calibri"/>
                <a:ea typeface="Calibri"/>
                <a:cs typeface="Calibri"/>
              </a:rPr>
              <a:t>Wrens</a:t>
            </a:r>
          </a:p>
          <a:p>
            <a:pPr marL="0" indent="0">
              <a:buNone/>
            </a:pPr>
            <a:r>
              <a:rPr lang="en-GB" sz="3200">
                <a:latin typeface="Calibri"/>
                <a:ea typeface="Calibri"/>
                <a:cs typeface="Calibri"/>
              </a:rPr>
              <a:t>Miss </a:t>
            </a:r>
            <a:r>
              <a:rPr lang="en-GB" sz="3200" err="1">
                <a:latin typeface="Calibri"/>
                <a:ea typeface="Calibri"/>
                <a:cs typeface="Calibri"/>
              </a:rPr>
              <a:t>Midmer</a:t>
            </a:r>
            <a:endParaRPr lang="en-US" sz="3200" err="1">
              <a:latin typeface="Calibri"/>
              <a:ea typeface="Calibri"/>
              <a:cs typeface="Calibri"/>
            </a:endParaRPr>
          </a:p>
          <a:p>
            <a:endParaRPr lang="en-GB" sz="3200">
              <a:latin typeface="Calibri" panose="020F0502020204030204" pitchFamily="34" charset="0"/>
              <a:ea typeface="Calibri"/>
              <a:cs typeface="Calibri" panose="020F0502020204030204" pitchFamily="34" charset="0"/>
            </a:endParaRPr>
          </a:p>
        </p:txBody>
      </p:sp>
      <p:pic>
        <p:nvPicPr>
          <p:cNvPr id="4" name="Picture 3">
            <a:extLst>
              <a:ext uri="{FF2B5EF4-FFF2-40B4-BE49-F238E27FC236}">
                <a16:creationId xmlns:a16="http://schemas.microsoft.com/office/drawing/2014/main" id="{B9436979-2E95-405C-816E-4E6E504C50E8}"/>
              </a:ext>
            </a:extLst>
          </p:cNvPr>
          <p:cNvPicPr>
            <a:picLocks noChangeAspect="1"/>
          </p:cNvPicPr>
          <p:nvPr/>
        </p:nvPicPr>
        <p:blipFill>
          <a:blip r:embed="rId3"/>
          <a:stretch>
            <a:fillRect/>
          </a:stretch>
        </p:blipFill>
        <p:spPr>
          <a:xfrm>
            <a:off x="596457" y="3135440"/>
            <a:ext cx="1859441" cy="1390008"/>
          </a:xfrm>
          <a:prstGeom prst="rect">
            <a:avLst/>
          </a:prstGeom>
        </p:spPr>
      </p:pic>
      <p:sp>
        <p:nvSpPr>
          <p:cNvPr id="5" name="TextBox 4">
            <a:extLst>
              <a:ext uri="{FF2B5EF4-FFF2-40B4-BE49-F238E27FC236}">
                <a16:creationId xmlns:a16="http://schemas.microsoft.com/office/drawing/2014/main" id="{FE7A04CD-17CD-4824-95F8-7AD0B2AE333A}"/>
              </a:ext>
            </a:extLst>
          </p:cNvPr>
          <p:cNvSpPr txBox="1"/>
          <p:nvPr/>
        </p:nvSpPr>
        <p:spPr>
          <a:xfrm>
            <a:off x="251520" y="5115783"/>
            <a:ext cx="7554334" cy="1569660"/>
          </a:xfrm>
          <a:prstGeom prst="rect">
            <a:avLst/>
          </a:prstGeom>
          <a:noFill/>
        </p:spPr>
        <p:txBody>
          <a:bodyPr wrap="square" lIns="91440" tIns="45720" rIns="91440" bIns="45720" rtlCol="0" anchor="t">
            <a:spAutoFit/>
          </a:bodyPr>
          <a:lstStyle/>
          <a:p>
            <a:r>
              <a:rPr lang="en-GB" sz="3200" b="1" u="sng"/>
              <a:t>Support Staff</a:t>
            </a:r>
          </a:p>
          <a:p>
            <a:r>
              <a:rPr lang="en-US" sz="3200">
                <a:latin typeface="Calibri"/>
                <a:ea typeface="Calibri"/>
                <a:cs typeface="Calibri"/>
              </a:rPr>
              <a:t>Miss </a:t>
            </a:r>
            <a:r>
              <a:rPr lang="en-US" sz="3200" err="1">
                <a:latin typeface="Calibri"/>
                <a:ea typeface="Calibri"/>
                <a:cs typeface="Calibri"/>
              </a:rPr>
              <a:t>Windwood</a:t>
            </a:r>
            <a:r>
              <a:rPr lang="en-US" sz="3200">
                <a:latin typeface="Calibri"/>
                <a:ea typeface="Calibri"/>
                <a:cs typeface="Calibri"/>
              </a:rPr>
              <a:t>, </a:t>
            </a:r>
            <a:r>
              <a:rPr lang="en-US" sz="3200" err="1">
                <a:latin typeface="Calibri"/>
                <a:ea typeface="Calibri"/>
                <a:cs typeface="Calibri"/>
              </a:rPr>
              <a:t>Mrs</a:t>
            </a:r>
            <a:r>
              <a:rPr lang="en-US" sz="3200">
                <a:latin typeface="Calibri"/>
                <a:ea typeface="Calibri"/>
                <a:cs typeface="Calibri"/>
              </a:rPr>
              <a:t> Roberts, </a:t>
            </a:r>
            <a:endParaRPr lang="en-GB" sz="3200">
              <a:latin typeface="Calibri"/>
              <a:ea typeface="Calibri"/>
              <a:cs typeface="Calibri"/>
            </a:endParaRPr>
          </a:p>
          <a:p>
            <a:r>
              <a:rPr lang="en-US" sz="3200" err="1">
                <a:latin typeface="Calibri"/>
                <a:ea typeface="Calibri"/>
                <a:cs typeface="Calibri"/>
              </a:rPr>
              <a:t>Mrs</a:t>
            </a:r>
            <a:r>
              <a:rPr lang="en-US" sz="3200">
                <a:latin typeface="Calibri"/>
                <a:ea typeface="Calibri"/>
                <a:cs typeface="Calibri"/>
              </a:rPr>
              <a:t> Cable, Mrs Beales</a:t>
            </a:r>
            <a:endParaRPr lang="en-GB" sz="3200">
              <a:ea typeface="Calibri"/>
              <a:cs typeface="Calibri"/>
            </a:endParaRPr>
          </a:p>
        </p:txBody>
      </p:sp>
      <p:pic>
        <p:nvPicPr>
          <p:cNvPr id="6" name="Picture 5" descr="A bird standing on a log&#10;&#10;AI-generated content may be incorrect.">
            <a:extLst>
              <a:ext uri="{FF2B5EF4-FFF2-40B4-BE49-F238E27FC236}">
                <a16:creationId xmlns:a16="http://schemas.microsoft.com/office/drawing/2014/main" id="{551EF6FE-2D8C-F99E-E70B-A10110E175FB}"/>
              </a:ext>
            </a:extLst>
          </p:cNvPr>
          <p:cNvPicPr>
            <a:picLocks noChangeAspect="1"/>
          </p:cNvPicPr>
          <p:nvPr/>
        </p:nvPicPr>
        <p:blipFill>
          <a:blip r:embed="rId4"/>
          <a:srcRect l="24031" t="23166" r="8269" b="-772"/>
          <a:stretch>
            <a:fillRect/>
          </a:stretch>
        </p:blipFill>
        <p:spPr>
          <a:xfrm>
            <a:off x="5372099" y="1127701"/>
            <a:ext cx="1979208" cy="150435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87AFE0E-B37D-4531-AFE8-231C8348EA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F2044A1-25A5-20FA-A50F-919D04D8A4EC}"/>
              </a:ext>
            </a:extLst>
          </p:cNvPr>
          <p:cNvSpPr>
            <a:spLocks noGrp="1"/>
          </p:cNvSpPr>
          <p:nvPr>
            <p:ph type="title"/>
          </p:nvPr>
        </p:nvSpPr>
        <p:spPr>
          <a:xfrm>
            <a:off x="627507" y="235386"/>
            <a:ext cx="7886700" cy="926171"/>
          </a:xfrm>
          <a:ln>
            <a:solidFill>
              <a:schemeClr val="tx1"/>
            </a:solidFill>
          </a:ln>
        </p:spPr>
        <p:txBody>
          <a:bodyPr>
            <a:normAutofit fontScale="90000"/>
          </a:bodyPr>
          <a:lstStyle/>
          <a:p>
            <a:r>
              <a:rPr lang="en-US" b="1">
                <a:latin typeface="Century Gothic"/>
                <a:cs typeface="Calibri Light" panose="020F0302020204030204"/>
              </a:rPr>
              <a:t>What are our goals for year 3?</a:t>
            </a:r>
            <a:endParaRPr lang="en-US">
              <a:cs typeface="Calibri Light" panose="020F0302020204030204"/>
            </a:endParaRPr>
          </a:p>
        </p:txBody>
      </p:sp>
      <p:sp>
        <p:nvSpPr>
          <p:cNvPr id="3" name="Content Placeholder 2">
            <a:extLst>
              <a:ext uri="{FF2B5EF4-FFF2-40B4-BE49-F238E27FC236}">
                <a16:creationId xmlns:a16="http://schemas.microsoft.com/office/drawing/2014/main" id="{9A86568A-A1F3-D0B5-5F17-4CA853A86740}"/>
              </a:ext>
            </a:extLst>
          </p:cNvPr>
          <p:cNvSpPr>
            <a:spLocks noGrp="1"/>
          </p:cNvSpPr>
          <p:nvPr>
            <p:ph idx="1"/>
          </p:nvPr>
        </p:nvSpPr>
        <p:spPr>
          <a:xfrm>
            <a:off x="251520" y="1396942"/>
            <a:ext cx="4256523" cy="5025977"/>
          </a:xfrm>
          <a:ln>
            <a:solidFill>
              <a:schemeClr val="tx1"/>
            </a:solidFill>
          </a:ln>
        </p:spPr>
        <p:txBody>
          <a:bodyPr vert="horz" lIns="91440" tIns="45720" rIns="91440" bIns="45720" rtlCol="0" anchor="t">
            <a:noAutofit/>
          </a:bodyPr>
          <a:lstStyle/>
          <a:p>
            <a:r>
              <a:rPr lang="en-US" sz="2000">
                <a:latin typeface="Century Gothic"/>
                <a:cs typeface="Calibri"/>
              </a:rPr>
              <a:t>Happy children, who enjoy their time in year 3 and who love coming to school.</a:t>
            </a:r>
          </a:p>
          <a:p>
            <a:endParaRPr lang="en-US" sz="2000">
              <a:latin typeface="Century Gothic"/>
              <a:cs typeface="Calibri"/>
            </a:endParaRPr>
          </a:p>
          <a:p>
            <a:pPr lvl="0"/>
            <a:r>
              <a:rPr lang="en-US" sz="2000">
                <a:solidFill>
                  <a:prstClr val="black"/>
                </a:solidFill>
                <a:latin typeface="Century Gothic"/>
                <a:cs typeface="Calibri"/>
              </a:rPr>
              <a:t>To become more independent learners.</a:t>
            </a:r>
          </a:p>
          <a:p>
            <a:pPr lvl="0"/>
            <a:endParaRPr lang="en-US" sz="2000">
              <a:latin typeface="Century Gothic"/>
              <a:cs typeface="Calibri"/>
            </a:endParaRPr>
          </a:p>
          <a:p>
            <a:r>
              <a:rPr lang="en-US" sz="2000">
                <a:latin typeface="Century Gothic"/>
                <a:cs typeface="Calibri"/>
              </a:rPr>
              <a:t>Continued strong development of friendships.</a:t>
            </a:r>
          </a:p>
          <a:p>
            <a:pPr marL="0" indent="0">
              <a:buNone/>
            </a:pPr>
            <a:endParaRPr lang="en-US" sz="2000">
              <a:latin typeface="Century Gothic"/>
              <a:cs typeface="Calibri"/>
            </a:endParaRPr>
          </a:p>
          <a:p>
            <a:r>
              <a:rPr lang="en-US" sz="2000">
                <a:latin typeface="Century Gothic"/>
                <a:cs typeface="Calibri"/>
              </a:rPr>
              <a:t>To gain additional knowledge, skill and confidence across all areas of the curriculum.</a:t>
            </a:r>
          </a:p>
        </p:txBody>
      </p:sp>
      <p:pic>
        <p:nvPicPr>
          <p:cNvPr id="6" name="Picture 5">
            <a:extLst>
              <a:ext uri="{FF2B5EF4-FFF2-40B4-BE49-F238E27FC236}">
                <a16:creationId xmlns:a16="http://schemas.microsoft.com/office/drawing/2014/main" id="{4D31E4A2-B12A-44AB-8121-9A228B7C065E}"/>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635958" y="2276872"/>
            <a:ext cx="4473868" cy="2994958"/>
          </a:xfrm>
          <a:prstGeom prst="rect">
            <a:avLst/>
          </a:prstGeom>
        </p:spPr>
      </p:pic>
    </p:spTree>
    <p:extLst>
      <p:ext uri="{BB962C8B-B14F-4D97-AF65-F5344CB8AC3E}">
        <p14:creationId xmlns:p14="http://schemas.microsoft.com/office/powerpoint/2010/main" val="1306760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DE1EA"/>
        </a:solidFill>
        <a:effectLst/>
      </p:bgPr>
    </p:bg>
    <p:spTree>
      <p:nvGrpSpPr>
        <p:cNvPr id="1" name=""/>
        <p:cNvGrpSpPr/>
        <p:nvPr/>
      </p:nvGrpSpPr>
      <p:grpSpPr>
        <a:xfrm>
          <a:off x="0" y="0"/>
          <a:ext cx="0" cy="0"/>
          <a:chOff x="0" y="0"/>
          <a:chExt cx="0" cy="0"/>
        </a:xfrm>
      </p:grpSpPr>
      <p:sp>
        <p:nvSpPr>
          <p:cNvPr id="2" name="Freeform 2"/>
          <p:cNvSpPr/>
          <p:nvPr/>
        </p:nvSpPr>
        <p:spPr>
          <a:xfrm>
            <a:off x="0" y="975321"/>
            <a:ext cx="4691407" cy="2713864"/>
          </a:xfrm>
          <a:custGeom>
            <a:avLst/>
            <a:gdLst/>
            <a:ahLst/>
            <a:cxnLst/>
            <a:rect l="l" t="t" r="r" b="b"/>
            <a:pathLst>
              <a:path w="9382814" h="5427727">
                <a:moveTo>
                  <a:pt x="0" y="0"/>
                </a:moveTo>
                <a:lnTo>
                  <a:pt x="9382814" y="0"/>
                </a:lnTo>
                <a:lnTo>
                  <a:pt x="9382814" y="5427727"/>
                </a:lnTo>
                <a:lnTo>
                  <a:pt x="0" y="5427727"/>
                </a:lnTo>
                <a:lnTo>
                  <a:pt x="0" y="0"/>
                </a:lnTo>
                <a:close/>
              </a:path>
            </a:pathLst>
          </a:custGeom>
          <a:blipFill>
            <a:blip r:embed="rId3"/>
            <a:stretch>
              <a:fillRect/>
            </a:stretch>
          </a:blipFill>
        </p:spPr>
      </p:sp>
      <p:sp>
        <p:nvSpPr>
          <p:cNvPr id="3" name="Freeform 3"/>
          <p:cNvSpPr/>
          <p:nvPr/>
        </p:nvSpPr>
        <p:spPr>
          <a:xfrm>
            <a:off x="280184" y="3862676"/>
            <a:ext cx="6432061" cy="2011607"/>
          </a:xfrm>
          <a:custGeom>
            <a:avLst/>
            <a:gdLst/>
            <a:ahLst/>
            <a:cxnLst/>
            <a:rect l="l" t="t" r="r" b="b"/>
            <a:pathLst>
              <a:path w="12864121" h="4023213">
                <a:moveTo>
                  <a:pt x="0" y="0"/>
                </a:moveTo>
                <a:lnTo>
                  <a:pt x="12864121" y="0"/>
                </a:lnTo>
                <a:lnTo>
                  <a:pt x="12864121" y="4023213"/>
                </a:lnTo>
                <a:lnTo>
                  <a:pt x="0" y="4023213"/>
                </a:lnTo>
                <a:lnTo>
                  <a:pt x="0" y="0"/>
                </a:lnTo>
                <a:close/>
              </a:path>
            </a:pathLst>
          </a:custGeom>
          <a:blipFill>
            <a:blip r:embed="rId4"/>
            <a:stretch>
              <a:fillRect t="-28446" r="-9998" b="-12334"/>
            </a:stretch>
          </a:blipFill>
        </p:spPr>
      </p:sp>
      <p:sp>
        <p:nvSpPr>
          <p:cNvPr id="4" name="TextBox 4"/>
          <p:cNvSpPr txBox="1"/>
          <p:nvPr/>
        </p:nvSpPr>
        <p:spPr>
          <a:xfrm>
            <a:off x="5137664" y="1863045"/>
            <a:ext cx="2665065" cy="461665"/>
          </a:xfrm>
          <a:prstGeom prst="rect">
            <a:avLst/>
          </a:prstGeom>
        </p:spPr>
        <p:txBody>
          <a:bodyPr lIns="0" tIns="0" rIns="0" bIns="0" rtlCol="0" anchor="t">
            <a:spAutoFit/>
          </a:bodyPr>
          <a:lstStyle/>
          <a:p>
            <a:pPr algn="ctr" defTabSz="457200">
              <a:lnSpc>
                <a:spcPts val="3599"/>
              </a:lnSpc>
              <a:spcBef>
                <a:spcPct val="0"/>
              </a:spcBef>
            </a:pPr>
            <a:r>
              <a:rPr lang="en-US" sz="3599" b="1">
                <a:solidFill>
                  <a:srgbClr val="000000"/>
                </a:solidFill>
                <a:latin typeface="Century Gothic" panose="020B0502020202020204" pitchFamily="34" charset="0"/>
                <a:ea typeface="Josefin Sans Bold"/>
                <a:cs typeface="Josefin Sans Bold"/>
                <a:sym typeface="Josefin Sans Bold"/>
              </a:rPr>
              <a:t>TEAM skills</a:t>
            </a:r>
            <a:r>
              <a:rPr lang="en-US" sz="3599">
                <a:solidFill>
                  <a:srgbClr val="000000"/>
                </a:solidFill>
                <a:latin typeface="Century Gothic" panose="020B0502020202020204" pitchFamily="34" charset="0"/>
                <a:ea typeface="Josefin Sans"/>
                <a:cs typeface="Josefin Sans"/>
                <a:sym typeface="Josefin Sans"/>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 y="1772816"/>
            <a:ext cx="9144000" cy="2372531"/>
          </a:xfrm>
          <a:prstGeom prst="rect">
            <a:avLst/>
          </a:prstGeom>
        </p:spPr>
      </p:pic>
      <p:pic>
        <p:nvPicPr>
          <p:cNvPr id="4" name="Picture 3"/>
          <p:cNvPicPr>
            <a:picLocks noChangeAspect="1"/>
          </p:cNvPicPr>
          <p:nvPr/>
        </p:nvPicPr>
        <p:blipFill>
          <a:blip r:embed="rId4"/>
          <a:stretch>
            <a:fillRect/>
          </a:stretch>
        </p:blipFill>
        <p:spPr>
          <a:xfrm>
            <a:off x="53753" y="4145347"/>
            <a:ext cx="9036495" cy="2095500"/>
          </a:xfrm>
          <a:prstGeom prst="rect">
            <a:avLst/>
          </a:prstGeom>
        </p:spPr>
      </p:pic>
      <p:sp>
        <p:nvSpPr>
          <p:cNvPr id="7" name="Title 1">
            <a:extLst>
              <a:ext uri="{FF2B5EF4-FFF2-40B4-BE49-F238E27FC236}">
                <a16:creationId xmlns:a16="http://schemas.microsoft.com/office/drawing/2014/main" id="{63269E54-C86A-CEC3-DCCC-CEAFA605B61A}"/>
              </a:ext>
            </a:extLst>
          </p:cNvPr>
          <p:cNvSpPr txBox="1">
            <a:spLocks/>
          </p:cNvSpPr>
          <p:nvPr/>
        </p:nvSpPr>
        <p:spPr>
          <a:xfrm>
            <a:off x="744274" y="188640"/>
            <a:ext cx="7886700" cy="976996"/>
          </a:xfrm>
          <a:prstGeom prst="rect">
            <a:avLst/>
          </a:prstGeom>
          <a:solidFill>
            <a:srgbClr val="D78CFA"/>
          </a:solidFill>
          <a:ln>
            <a:solidFill>
              <a:schemeClr val="tx1"/>
            </a:solidFill>
          </a:ln>
        </p:spPr>
        <p:txBody>
          <a:bodyPr lIns="91440" tIns="45720" rIns="91440" bIns="45720"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Century Gothic"/>
                <a:ea typeface="+mj-ea"/>
                <a:cs typeface="+mj-cs"/>
              </a:rPr>
              <a:t>Zones of Regulation </a:t>
            </a:r>
            <a:endParaRPr kumimoji="0" lang="en-GB" sz="4400" b="0" i="0" u="none" strike="noStrike" kern="1200" cap="none" spc="0" normalizeH="0" baseline="0" noProof="0">
              <a:ln>
                <a:noFill/>
              </a:ln>
              <a:solidFill>
                <a:prstClr val="black"/>
              </a:solidFill>
              <a:effectLst/>
              <a:uLnTx/>
              <a:uFillTx/>
              <a:latin typeface="Calibri Light" panose="020F0302020204030204"/>
              <a:ea typeface="+mj-ea"/>
              <a:cs typeface="Calibri Light" panose="020F0302020204030204"/>
            </a:endParaRPr>
          </a:p>
        </p:txBody>
      </p:sp>
    </p:spTree>
    <p:extLst>
      <p:ext uri="{BB962C8B-B14F-4D97-AF65-F5344CB8AC3E}">
        <p14:creationId xmlns:p14="http://schemas.microsoft.com/office/powerpoint/2010/main" val="601941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486945" y="1674674"/>
            <a:ext cx="8269375" cy="1754326"/>
          </a:xfrm>
          <a:prstGeom prst="rect">
            <a:avLst/>
          </a:prstGeom>
          <a:noFill/>
          <a:ln>
            <a:solidFill>
              <a:schemeClr val="tx1"/>
            </a:solidFill>
          </a:ln>
        </p:spPr>
        <p:txBody>
          <a:bodyPr wrap="square" rtlCol="0">
            <a:spAutoFit/>
          </a:bodyPr>
          <a:lstStyle/>
          <a:p>
            <a:pPr marL="428625" indent="-428625" defTabSz="685800" fontAlgn="auto">
              <a:spcBef>
                <a:spcPts val="0"/>
              </a:spcBef>
              <a:spcAft>
                <a:spcPts val="0"/>
              </a:spcAft>
              <a:buFont typeface="Arial" panose="020B0604020202020204" pitchFamily="34" charset="0"/>
              <a:buChar char="•"/>
              <a:defRPr/>
            </a:pPr>
            <a:r>
              <a:rPr lang="en-US" sz="3600">
                <a:solidFill>
                  <a:prstClr val="black"/>
                </a:solidFill>
                <a:latin typeface="Century Gothic" panose="020B0502020202020204" pitchFamily="34" charset="0"/>
              </a:rPr>
              <a:t>Autumn Term –Precious Earth</a:t>
            </a:r>
          </a:p>
          <a:p>
            <a:pPr marL="428625" indent="-428625" defTabSz="685800" fontAlgn="auto">
              <a:spcBef>
                <a:spcPts val="0"/>
              </a:spcBef>
              <a:spcAft>
                <a:spcPts val="0"/>
              </a:spcAft>
              <a:buFont typeface="Arial" panose="020B0604020202020204" pitchFamily="34" charset="0"/>
              <a:buChar char="•"/>
              <a:defRPr/>
            </a:pPr>
            <a:r>
              <a:rPr lang="en-US" sz="3600">
                <a:solidFill>
                  <a:prstClr val="black"/>
                </a:solidFill>
                <a:latin typeface="Century Gothic" panose="020B0502020202020204" pitchFamily="34" charset="0"/>
              </a:rPr>
              <a:t>Spring Term – Wild Earth </a:t>
            </a:r>
          </a:p>
          <a:p>
            <a:pPr marL="428625" indent="-428625" defTabSz="685800" fontAlgn="auto">
              <a:spcBef>
                <a:spcPts val="0"/>
              </a:spcBef>
              <a:spcAft>
                <a:spcPts val="0"/>
              </a:spcAft>
              <a:buFont typeface="Arial" panose="020B0604020202020204" pitchFamily="34" charset="0"/>
              <a:buChar char="•"/>
              <a:defRPr/>
            </a:pPr>
            <a:r>
              <a:rPr lang="en-US" sz="3600">
                <a:solidFill>
                  <a:prstClr val="black"/>
                </a:solidFill>
                <a:latin typeface="Century Gothic" panose="020B0502020202020204" pitchFamily="34" charset="0"/>
              </a:rPr>
              <a:t>Summer Term – Legendary Earth</a:t>
            </a:r>
          </a:p>
        </p:txBody>
      </p:sp>
      <p:pic>
        <p:nvPicPr>
          <p:cNvPr id="5" name="Picture 4" descr="Prehistory | English Herit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967" y="4687734"/>
            <a:ext cx="2542139" cy="16177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Ancient Greeks and Romans got a surprising number of things right about the  spread of diseas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4656902"/>
            <a:ext cx="2723501" cy="134166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File:Volcano.svg - Wikimedia Common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3207" y="4132486"/>
            <a:ext cx="2196852" cy="2172973"/>
          </a:xfrm>
          <a:prstGeom prst="rect">
            <a:avLst/>
          </a:prstGeom>
        </p:spPr>
      </p:pic>
      <p:sp>
        <p:nvSpPr>
          <p:cNvPr id="2" name="Rectangle 1">
            <a:extLst>
              <a:ext uri="{FF2B5EF4-FFF2-40B4-BE49-F238E27FC236}">
                <a16:creationId xmlns:a16="http://schemas.microsoft.com/office/drawing/2014/main" id="{611A2772-20D8-4F69-B9B3-7446AA335B25}"/>
              </a:ext>
            </a:extLst>
          </p:cNvPr>
          <p:cNvSpPr/>
          <p:nvPr/>
        </p:nvSpPr>
        <p:spPr>
          <a:xfrm>
            <a:off x="262938" y="198598"/>
            <a:ext cx="5227713" cy="707886"/>
          </a:xfrm>
          <a:prstGeom prst="rect">
            <a:avLst/>
          </a:prstGeom>
          <a:solidFill>
            <a:srgbClr val="FFFF00"/>
          </a:solidFill>
          <a:ln>
            <a:solidFill>
              <a:schemeClr val="tx1"/>
            </a:solidFill>
          </a:ln>
        </p:spPr>
        <p:txBody>
          <a:bodyPr wrap="none">
            <a:spAutoFit/>
          </a:bodyPr>
          <a:lstStyle/>
          <a:p>
            <a:pPr defTabSz="685800" fontAlgn="auto">
              <a:spcBef>
                <a:spcPts val="0"/>
              </a:spcBef>
              <a:spcAft>
                <a:spcPts val="0"/>
              </a:spcAft>
              <a:defRPr/>
            </a:pPr>
            <a:r>
              <a:rPr lang="en-US" sz="4000" u="sng">
                <a:latin typeface="Century Gothic" panose="020B0502020202020204" pitchFamily="34" charset="0"/>
              </a:rPr>
              <a:t>Our learning themes</a:t>
            </a:r>
          </a:p>
        </p:txBody>
      </p:sp>
    </p:spTree>
    <p:extLst>
      <p:ext uri="{BB962C8B-B14F-4D97-AF65-F5344CB8AC3E}">
        <p14:creationId xmlns:p14="http://schemas.microsoft.com/office/powerpoint/2010/main" val="9422480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755576" y="0"/>
            <a:ext cx="7290054" cy="1196752"/>
          </a:xfrm>
          <a:solidFill>
            <a:schemeClr val="accent1">
              <a:lumMod val="60000"/>
              <a:lumOff val="40000"/>
            </a:schemeClr>
          </a:solidFill>
        </p:spPr>
        <p:txBody>
          <a:bodyPr>
            <a:normAutofit/>
          </a:bodyPr>
          <a:lstStyle/>
          <a:p>
            <a:pPr algn="ctr" eaLnBrk="1" fontAlgn="auto" hangingPunct="1">
              <a:spcAft>
                <a:spcPts val="0"/>
              </a:spcAft>
              <a:defRPr/>
            </a:pPr>
            <a:r>
              <a:rPr lang="en-GB" sz="3600" b="0" u="sng">
                <a:latin typeface="Century Gothic" panose="020B0502020202020204" pitchFamily="34" charset="0"/>
                <a:cs typeface="Calibri" panose="020F0502020204030204" pitchFamily="34" charset="0"/>
              </a:rPr>
              <a:t>What is expected in Year 3?</a:t>
            </a:r>
            <a:endParaRPr lang="en-US" sz="3600" b="0" u="sng">
              <a:latin typeface="Century Gothic" panose="020B0502020202020204" pitchFamily="34" charset="0"/>
              <a:cs typeface="Calibri" panose="020F0502020204030204" pitchFamily="34" charset="0"/>
            </a:endParaRPr>
          </a:p>
        </p:txBody>
      </p:sp>
      <p:sp>
        <p:nvSpPr>
          <p:cNvPr id="2" name="Content Placeholder 1"/>
          <p:cNvSpPr>
            <a:spLocks noGrp="1"/>
          </p:cNvSpPr>
          <p:nvPr>
            <p:ph idx="1"/>
          </p:nvPr>
        </p:nvSpPr>
        <p:spPr>
          <a:xfrm>
            <a:off x="179512" y="1343352"/>
            <a:ext cx="8964488" cy="5254000"/>
          </a:xfrm>
        </p:spPr>
        <p:txBody>
          <a:bodyPr>
            <a:normAutofit fontScale="92500" lnSpcReduction="10000"/>
          </a:bodyPr>
          <a:lstStyle/>
          <a:p>
            <a:pPr marL="109728" indent="0" eaLnBrk="1" fontAlgn="auto" hangingPunct="1">
              <a:spcAft>
                <a:spcPts val="0"/>
              </a:spcAft>
              <a:buNone/>
              <a:defRPr/>
            </a:pPr>
            <a:r>
              <a:rPr lang="en-GB" sz="3200" b="1">
                <a:latin typeface="Century Gothic" panose="020B0502020202020204" pitchFamily="34" charset="0"/>
                <a:cs typeface="Calibri" panose="020F0502020204030204" pitchFamily="34" charset="0"/>
              </a:rPr>
              <a:t>Independence </a:t>
            </a:r>
          </a:p>
          <a:p>
            <a:pPr marL="109728" indent="0" eaLnBrk="1" fontAlgn="auto" hangingPunct="1">
              <a:spcAft>
                <a:spcPts val="0"/>
              </a:spcAft>
              <a:buNone/>
              <a:defRPr/>
            </a:pPr>
            <a:r>
              <a:rPr lang="en-GB" sz="3200">
                <a:latin typeface="Century Gothic" panose="020B0502020202020204" pitchFamily="34" charset="0"/>
                <a:cs typeface="Calibri" panose="020F0502020204030204" pitchFamily="34" charset="0"/>
              </a:rPr>
              <a:t>It is expected that children will take responsibility for themselves and their belongings. This could include:</a:t>
            </a:r>
          </a:p>
          <a:p>
            <a:pPr marL="109728" indent="0" eaLnBrk="1" fontAlgn="auto" hangingPunct="1">
              <a:spcAft>
                <a:spcPts val="0"/>
              </a:spcAft>
              <a:buNone/>
              <a:defRPr/>
            </a:pPr>
            <a:endParaRPr lang="en-GB" sz="3200">
              <a:latin typeface="Century Gothic" panose="020B0502020202020204" pitchFamily="34" charset="0"/>
              <a:cs typeface="Calibri" panose="020F0502020204030204" pitchFamily="34" charset="0"/>
            </a:endParaRPr>
          </a:p>
          <a:p>
            <a:pPr marL="365760" indent="-256032" eaLnBrk="1" fontAlgn="auto" hangingPunct="1">
              <a:spcAft>
                <a:spcPts val="0"/>
              </a:spcAft>
              <a:buFont typeface="Wingdings 3"/>
              <a:buChar char=""/>
              <a:defRPr/>
            </a:pPr>
            <a:r>
              <a:rPr lang="en-GB" sz="3200">
                <a:latin typeface="Century Gothic" panose="020B0502020202020204" pitchFamily="34" charset="0"/>
                <a:cs typeface="Calibri" panose="020F0502020204030204" pitchFamily="34" charset="0"/>
              </a:rPr>
              <a:t>coming in to school independently</a:t>
            </a:r>
          </a:p>
          <a:p>
            <a:pPr marL="365760" indent="-256032" eaLnBrk="1" fontAlgn="auto" hangingPunct="1">
              <a:spcAft>
                <a:spcPts val="0"/>
              </a:spcAft>
              <a:buFont typeface="Wingdings 3"/>
              <a:buChar char=""/>
              <a:defRPr/>
            </a:pPr>
            <a:r>
              <a:rPr lang="en-GB" sz="3200">
                <a:latin typeface="Century Gothic" panose="020B0502020202020204" pitchFamily="34" charset="0"/>
                <a:cs typeface="Calibri" panose="020F0502020204030204" pitchFamily="34" charset="0"/>
              </a:rPr>
              <a:t>end of school arrangements i.e. clubs, who is collecting etc.</a:t>
            </a:r>
          </a:p>
          <a:p>
            <a:pPr marL="365760" indent="-256032" eaLnBrk="1" fontAlgn="auto" hangingPunct="1">
              <a:spcAft>
                <a:spcPts val="0"/>
              </a:spcAft>
              <a:buFont typeface="Wingdings 3"/>
              <a:buChar char=""/>
              <a:defRPr/>
            </a:pPr>
            <a:r>
              <a:rPr lang="en-GB" sz="3200">
                <a:latin typeface="Century Gothic" panose="020B0502020202020204" pitchFamily="34" charset="0"/>
                <a:cs typeface="Calibri" panose="020F0502020204030204" pitchFamily="34" charset="0"/>
              </a:rPr>
              <a:t>remembering to change books </a:t>
            </a:r>
          </a:p>
          <a:p>
            <a:pPr marL="365760" indent="-256032" eaLnBrk="1" fontAlgn="auto" hangingPunct="1">
              <a:spcAft>
                <a:spcPts val="0"/>
              </a:spcAft>
              <a:buFont typeface="Wingdings 3"/>
              <a:buChar char=""/>
              <a:defRPr/>
            </a:pPr>
            <a:r>
              <a:rPr lang="en-GB" sz="3200">
                <a:latin typeface="Century Gothic" panose="020B0502020202020204" pitchFamily="34" charset="0"/>
                <a:cs typeface="Calibri" panose="020F0502020204030204" pitchFamily="34" charset="0"/>
              </a:rPr>
              <a:t>remembering to complete Home Learning and ensure it has been done/uploaded and take home other letters / reply slips</a:t>
            </a:r>
          </a:p>
          <a:p>
            <a:pPr marL="365760" indent="-256032" eaLnBrk="1" fontAlgn="auto" hangingPunct="1">
              <a:spcAft>
                <a:spcPts val="0"/>
              </a:spcAft>
              <a:buFont typeface="Wingdings 3"/>
              <a:buChar char=""/>
              <a:defRPr/>
            </a:pPr>
            <a:endParaRPr lang="en-GB">
              <a:latin typeface="Calibri" panose="020F0502020204030204" pitchFamily="34" charset="0"/>
              <a:cs typeface="Calibri" panose="020F050202020403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3408" y="1556792"/>
            <a:ext cx="8457184" cy="4525962"/>
          </a:xfrm>
        </p:spPr>
        <p:txBody>
          <a:bodyPr vert="horz" lIns="91440" tIns="45720" rIns="91440" bIns="45720" rtlCol="0" anchor="t">
            <a:normAutofit lnSpcReduction="10000"/>
          </a:bodyPr>
          <a:lstStyle/>
          <a:p>
            <a:pPr marL="365760" indent="-255905" eaLnBrk="1" fontAlgn="auto" hangingPunct="1">
              <a:spcAft>
                <a:spcPts val="0"/>
              </a:spcAft>
              <a:buFont typeface="Wingdings 3"/>
              <a:buChar char=""/>
              <a:defRPr/>
            </a:pPr>
            <a:r>
              <a:rPr lang="en-GB" sz="3500" dirty="0">
                <a:latin typeface="Century Gothic"/>
                <a:cs typeface="Calibri"/>
              </a:rPr>
              <a:t>looking after their own belongings i.e. pencil cases, whiteboard and pens and having them ready.</a:t>
            </a:r>
            <a:endParaRPr lang="en-US" dirty="0">
              <a:latin typeface="Century Gothic"/>
              <a:cs typeface="Calibri"/>
            </a:endParaRPr>
          </a:p>
          <a:p>
            <a:pPr marL="109220" indent="0" eaLnBrk="1" fontAlgn="auto" hangingPunct="1">
              <a:spcAft>
                <a:spcPts val="0"/>
              </a:spcAft>
              <a:buNone/>
              <a:defRPr/>
            </a:pPr>
            <a:endParaRPr lang="en-GB" sz="3500">
              <a:latin typeface="Century Gothic" panose="020B0502020202020204" pitchFamily="34" charset="0"/>
              <a:cs typeface="Calibri" panose="020F0502020204030204" pitchFamily="34" charset="0"/>
            </a:endParaRPr>
          </a:p>
          <a:p>
            <a:pPr marL="109220" indent="0" eaLnBrk="1" fontAlgn="auto" hangingPunct="1">
              <a:spcAft>
                <a:spcPts val="0"/>
              </a:spcAft>
              <a:buNone/>
              <a:defRPr/>
            </a:pPr>
            <a:endParaRPr lang="en-GB" sz="3500">
              <a:latin typeface="Century Gothic" panose="020B0502020202020204" pitchFamily="34" charset="0"/>
              <a:cs typeface="Calibri" panose="020F0502020204030204" pitchFamily="34" charset="0"/>
            </a:endParaRPr>
          </a:p>
          <a:p>
            <a:pPr marL="109220" indent="0">
              <a:buNone/>
              <a:defRPr/>
            </a:pPr>
            <a:r>
              <a:rPr lang="en-GB" sz="3500" dirty="0">
                <a:latin typeface="Century Gothic"/>
                <a:cs typeface="Calibri"/>
              </a:rPr>
              <a:t>We change the seating plans regularly to allow children to work with a range of learning partners and abilities.  </a:t>
            </a:r>
          </a:p>
          <a:p>
            <a:pPr marL="365760" indent="-255905" eaLnBrk="1" fontAlgn="auto" hangingPunct="1">
              <a:spcAft>
                <a:spcPts val="0"/>
              </a:spcAft>
              <a:buFont typeface="Wingdings 3"/>
              <a:buChar char=""/>
              <a:defRPr/>
            </a:pPr>
            <a:endParaRPr lang="en-GB">
              <a:latin typeface="Calibri" panose="020F0502020204030204" pitchFamily="34" charset="0"/>
              <a:ea typeface="Calibri" panose="020F0502020204030204" pitchFamily="34" charset="0"/>
              <a:cs typeface="Calibri" panose="020F0502020204030204" pitchFamily="34" charset="0"/>
            </a:endParaRPr>
          </a:p>
        </p:txBody>
      </p:sp>
      <p:sp>
        <p:nvSpPr>
          <p:cNvPr id="6" name="Title 2">
            <a:extLst>
              <a:ext uri="{FF2B5EF4-FFF2-40B4-BE49-F238E27FC236}">
                <a16:creationId xmlns:a16="http://schemas.microsoft.com/office/drawing/2014/main" id="{C054A123-3497-4C19-B63C-4010AD4FB01B}"/>
              </a:ext>
            </a:extLst>
          </p:cNvPr>
          <p:cNvSpPr>
            <a:spLocks noGrp="1"/>
          </p:cNvSpPr>
          <p:nvPr>
            <p:ph type="title"/>
          </p:nvPr>
        </p:nvSpPr>
        <p:spPr>
          <a:xfrm>
            <a:off x="755576" y="0"/>
            <a:ext cx="7290054" cy="1196752"/>
          </a:xfrm>
          <a:solidFill>
            <a:schemeClr val="accent1">
              <a:lumMod val="60000"/>
              <a:lumOff val="40000"/>
            </a:schemeClr>
          </a:solidFill>
        </p:spPr>
        <p:txBody>
          <a:bodyPr>
            <a:normAutofit/>
          </a:bodyPr>
          <a:lstStyle/>
          <a:p>
            <a:pPr algn="ctr" eaLnBrk="1" fontAlgn="auto" hangingPunct="1">
              <a:spcAft>
                <a:spcPts val="0"/>
              </a:spcAft>
              <a:defRPr/>
            </a:pPr>
            <a:r>
              <a:rPr lang="en-GB" sz="3600" b="0" u="sng">
                <a:latin typeface="Century Gothic" panose="020B0502020202020204" pitchFamily="34" charset="0"/>
                <a:cs typeface="Calibri" panose="020F0502020204030204" pitchFamily="34" charset="0"/>
              </a:rPr>
              <a:t>What is expected in Year 3?</a:t>
            </a:r>
            <a:endParaRPr lang="en-US" sz="3600" b="0" u="sng">
              <a:latin typeface="Century Gothic" panose="020B0502020202020204" pitchFamily="34" charset="0"/>
              <a:cs typeface="Calibri" panose="020F0502020204030204" pitchFamily="34" charset="0"/>
            </a:endParaRPr>
          </a:p>
        </p:txBody>
      </p:sp>
    </p:spTree>
    <p:extLst>
      <p:ext uri="{BB962C8B-B14F-4D97-AF65-F5344CB8AC3E}">
        <p14:creationId xmlns:p14="http://schemas.microsoft.com/office/powerpoint/2010/main" val="1396328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Picture">
            <a:extLst>
              <a:ext uri="{FF2B5EF4-FFF2-40B4-BE49-F238E27FC236}">
                <a16:creationId xmlns:a16="http://schemas.microsoft.com/office/drawing/2014/main" id="{5EEB217D-AAC7-ADF9-E784-7C9DFE5E95DE}"/>
              </a:ext>
            </a:extLst>
          </p:cNvPr>
          <p:cNvPicPr>
            <a:picLocks noGrp="1" noChangeAspect="1"/>
          </p:cNvPicPr>
          <p:nvPr>
            <p:ph idx="1"/>
          </p:nvPr>
        </p:nvPicPr>
        <p:blipFill>
          <a:blip r:embed="rId2"/>
          <a:stretch>
            <a:fillRect/>
          </a:stretch>
        </p:blipFill>
        <p:spPr>
          <a:xfrm>
            <a:off x="1798257" y="-222"/>
            <a:ext cx="4518784" cy="6846411"/>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73473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Picture">
            <a:extLst>
              <a:ext uri="{FF2B5EF4-FFF2-40B4-BE49-F238E27FC236}">
                <a16:creationId xmlns:a16="http://schemas.microsoft.com/office/drawing/2014/main" id="{80CE3803-EACC-DDB6-BE09-C42DD4D1384D}"/>
              </a:ext>
            </a:extLst>
          </p:cNvPr>
          <p:cNvPicPr>
            <a:picLocks noGrp="1" noChangeAspect="1"/>
          </p:cNvPicPr>
          <p:nvPr>
            <p:ph idx="1"/>
          </p:nvPr>
        </p:nvPicPr>
        <p:blipFill>
          <a:blip r:embed="rId2"/>
          <a:stretch>
            <a:fillRect/>
          </a:stretch>
        </p:blipFill>
        <p:spPr>
          <a:xfrm>
            <a:off x="1373360" y="-12253"/>
            <a:ext cx="4688794" cy="6870474"/>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2765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5" name="Rectangle 2"/>
          <p:cNvSpPr txBox="1">
            <a:spLocks noChangeArrowheads="1"/>
          </p:cNvSpPr>
          <p:nvPr/>
        </p:nvSpPr>
        <p:spPr>
          <a:xfrm>
            <a:off x="309029" y="145629"/>
            <a:ext cx="8712968" cy="795245"/>
          </a:xfrm>
          <a:prstGeom prst="rect">
            <a:avLst/>
          </a:prstGeom>
          <a:solidFill>
            <a:schemeClr val="bg1"/>
          </a:solidFill>
          <a:ln>
            <a:solidFill>
              <a:schemeClr val="tx1"/>
            </a:solidFill>
          </a:ln>
        </p:spPr>
        <p:txBody>
          <a:bodyPr vert="horz" lIns="121899" tIns="60949" rIns="121899" bIns="60949" rtlCol="0" anchor="b">
            <a:norm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pPr marL="0" marR="0" lvl="0" indent="0" algn="ctr" defTabSz="1218987" rtl="0" eaLnBrk="1" fontAlgn="auto" latinLnBrk="0" hangingPunct="1">
              <a:lnSpc>
                <a:spcPct val="85000"/>
              </a:lnSpc>
              <a:spcBef>
                <a:spcPct val="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Century Gothic"/>
                <a:ea typeface="+mj-ea"/>
                <a:cs typeface="Calibri Light"/>
              </a:rPr>
              <a:t>Trips &amp; Visitors</a:t>
            </a:r>
            <a:endParaRPr kumimoji="0" lang="en-GB" sz="4400" b="1" i="0" u="none" strike="noStrike" kern="1200" cap="none" spc="0" normalizeH="0" baseline="0" noProof="0">
              <a:ln>
                <a:noFill/>
              </a:ln>
              <a:solidFill>
                <a:prstClr val="black"/>
              </a:solidFill>
              <a:effectLst/>
              <a:uLnTx/>
              <a:uFillTx/>
              <a:latin typeface="Calibri Light"/>
              <a:ea typeface="+mj-ea"/>
              <a:cs typeface="Calibri Light"/>
            </a:endParaRPr>
          </a:p>
        </p:txBody>
      </p:sp>
      <p:graphicFrame>
        <p:nvGraphicFramePr>
          <p:cNvPr id="6" name="Table 5">
            <a:extLst>
              <a:ext uri="{FF2B5EF4-FFF2-40B4-BE49-F238E27FC236}">
                <a16:creationId xmlns:a16="http://schemas.microsoft.com/office/drawing/2014/main" id="{3B958183-17D1-408B-91C1-D70D17DADD14}"/>
              </a:ext>
            </a:extLst>
          </p:cNvPr>
          <p:cNvGraphicFramePr>
            <a:graphicFrameLocks noGrp="1"/>
          </p:cNvGraphicFramePr>
          <p:nvPr>
            <p:extLst>
              <p:ext uri="{D42A27DB-BD31-4B8C-83A1-F6EECF244321}">
                <p14:modId xmlns:p14="http://schemas.microsoft.com/office/powerpoint/2010/main" val="1716515633"/>
              </p:ext>
            </p:extLst>
          </p:nvPr>
        </p:nvGraphicFramePr>
        <p:xfrm>
          <a:off x="1115616" y="1556792"/>
          <a:ext cx="7128792" cy="4320480"/>
        </p:xfrm>
        <a:graphic>
          <a:graphicData uri="http://schemas.openxmlformats.org/drawingml/2006/table">
            <a:tbl>
              <a:tblPr firstRow="1" bandRow="1">
                <a:tableStyleId>{5C22544A-7EE6-4342-B048-85BDC9FD1C3A}</a:tableStyleId>
              </a:tblPr>
              <a:tblGrid>
                <a:gridCol w="3003214">
                  <a:extLst>
                    <a:ext uri="{9D8B030D-6E8A-4147-A177-3AD203B41FA5}">
                      <a16:colId xmlns:a16="http://schemas.microsoft.com/office/drawing/2014/main" val="3310570609"/>
                    </a:ext>
                  </a:extLst>
                </a:gridCol>
                <a:gridCol w="4125578">
                  <a:extLst>
                    <a:ext uri="{9D8B030D-6E8A-4147-A177-3AD203B41FA5}">
                      <a16:colId xmlns:a16="http://schemas.microsoft.com/office/drawing/2014/main" val="1526588240"/>
                    </a:ext>
                  </a:extLst>
                </a:gridCol>
              </a:tblGrid>
              <a:tr h="1412748">
                <a:tc>
                  <a:txBody>
                    <a:bodyPr/>
                    <a:lstStyle/>
                    <a:p>
                      <a:pPr algn="ctr"/>
                      <a:r>
                        <a:rPr lang="en-GB" sz="2800">
                          <a:latin typeface="Century Gothic"/>
                        </a:rPr>
                        <a:t>Autumn</a:t>
                      </a:r>
                    </a:p>
                    <a:p>
                      <a:pPr lvl="0" algn="ctr">
                        <a:buNone/>
                      </a:pPr>
                      <a:r>
                        <a:rPr lang="en-GB" sz="2800">
                          <a:latin typeface="Century Gothic"/>
                        </a:rPr>
                        <a:t>Term</a:t>
                      </a:r>
                    </a:p>
                  </a:txBody>
                  <a:tcPr anchor="ctr">
                    <a:solidFill>
                      <a:schemeClr val="accent2"/>
                    </a:solidFill>
                  </a:tcPr>
                </a:tc>
                <a:tc>
                  <a:txBody>
                    <a:bodyPr/>
                    <a:lstStyle/>
                    <a:p>
                      <a:pPr algn="ctr"/>
                      <a:r>
                        <a:rPr lang="en-GB" sz="2400">
                          <a:solidFill>
                            <a:schemeClr val="accent2"/>
                          </a:solidFill>
                          <a:latin typeface="Century Gothic"/>
                        </a:rPr>
                        <a:t>Butser Ancient Farm</a:t>
                      </a:r>
                    </a:p>
                  </a:txBody>
                  <a:tcPr anchor="ctr">
                    <a:solidFill>
                      <a:schemeClr val="accent2">
                        <a:lumMod val="40000"/>
                        <a:lumOff val="60000"/>
                      </a:schemeClr>
                    </a:solidFill>
                  </a:tcPr>
                </a:tc>
                <a:extLst>
                  <a:ext uri="{0D108BD9-81ED-4DB2-BD59-A6C34878D82A}">
                    <a16:rowId xmlns:a16="http://schemas.microsoft.com/office/drawing/2014/main" val="3216076420"/>
                  </a:ext>
                </a:extLst>
              </a:tr>
              <a:tr h="1412748">
                <a:tc>
                  <a:txBody>
                    <a:bodyPr/>
                    <a:lstStyle/>
                    <a:p>
                      <a:pPr algn="ctr"/>
                      <a:r>
                        <a:rPr lang="en-GB" sz="2800" b="1">
                          <a:solidFill>
                            <a:schemeClr val="bg1"/>
                          </a:solidFill>
                          <a:latin typeface="Century Gothic"/>
                        </a:rPr>
                        <a:t>Spring</a:t>
                      </a:r>
                    </a:p>
                    <a:p>
                      <a:pPr lvl="0" algn="ctr">
                        <a:buNone/>
                      </a:pPr>
                      <a:r>
                        <a:rPr lang="en-GB" sz="2800" b="1">
                          <a:solidFill>
                            <a:schemeClr val="bg1"/>
                          </a:solidFill>
                          <a:latin typeface="Century Gothic"/>
                        </a:rPr>
                        <a:t>Term</a:t>
                      </a:r>
                    </a:p>
                  </a:txBody>
                  <a:tcPr anchor="ctr">
                    <a:solidFill>
                      <a:schemeClr val="accent6"/>
                    </a:solidFill>
                  </a:tcPr>
                </a:tc>
                <a:tc>
                  <a:txBody>
                    <a:bodyPr/>
                    <a:lstStyle/>
                    <a:p>
                      <a:pPr algn="ctr"/>
                      <a:r>
                        <a:rPr lang="en-GB" sz="2400" b="1">
                          <a:solidFill>
                            <a:schemeClr val="accent6"/>
                          </a:solidFill>
                          <a:latin typeface="Century Gothic"/>
                        </a:rPr>
                        <a:t>Swimming</a:t>
                      </a:r>
                    </a:p>
                  </a:txBody>
                  <a:tcPr anchor="ctr">
                    <a:solidFill>
                      <a:schemeClr val="accent6">
                        <a:lumMod val="40000"/>
                        <a:lumOff val="60000"/>
                      </a:schemeClr>
                    </a:solidFill>
                  </a:tcPr>
                </a:tc>
                <a:extLst>
                  <a:ext uri="{0D108BD9-81ED-4DB2-BD59-A6C34878D82A}">
                    <a16:rowId xmlns:a16="http://schemas.microsoft.com/office/drawing/2014/main" val="1570370018"/>
                  </a:ext>
                </a:extLst>
              </a:tr>
              <a:tr h="1494984">
                <a:tc>
                  <a:txBody>
                    <a:bodyPr/>
                    <a:lstStyle/>
                    <a:p>
                      <a:pPr algn="ctr"/>
                      <a:r>
                        <a:rPr lang="en-GB" sz="2800" b="1">
                          <a:solidFill>
                            <a:schemeClr val="bg1"/>
                          </a:solidFill>
                          <a:latin typeface="Century Gothic"/>
                        </a:rPr>
                        <a:t>Summer</a:t>
                      </a:r>
                    </a:p>
                    <a:p>
                      <a:pPr lvl="0" algn="ctr">
                        <a:buNone/>
                      </a:pPr>
                      <a:r>
                        <a:rPr lang="en-GB" sz="2800" b="1">
                          <a:solidFill>
                            <a:schemeClr val="bg1"/>
                          </a:solidFill>
                          <a:latin typeface="Century Gothic"/>
                        </a:rPr>
                        <a:t>Term</a:t>
                      </a:r>
                    </a:p>
                  </a:txBody>
                  <a:tcPr anchor="ctr">
                    <a:solidFill>
                      <a:schemeClr val="accent4"/>
                    </a:solidFill>
                  </a:tcPr>
                </a:tc>
                <a:tc>
                  <a:txBody>
                    <a:bodyPr/>
                    <a:lstStyle/>
                    <a:p>
                      <a:pPr algn="ctr"/>
                      <a:r>
                        <a:rPr lang="en-GB" sz="2400" b="1">
                          <a:solidFill>
                            <a:schemeClr val="accent4"/>
                          </a:solidFill>
                          <a:latin typeface="Century Gothic"/>
                        </a:rPr>
                        <a:t>Swimming</a:t>
                      </a:r>
                    </a:p>
                    <a:p>
                      <a:pPr algn="ctr"/>
                      <a:r>
                        <a:rPr lang="en-GB" sz="2400" b="1">
                          <a:solidFill>
                            <a:schemeClr val="accent4"/>
                          </a:solidFill>
                          <a:latin typeface="Century Gothic"/>
                        </a:rPr>
                        <a:t>Ancient Greek Workshop</a:t>
                      </a:r>
                    </a:p>
                  </a:txBody>
                  <a:tcPr anchor="ctr">
                    <a:solidFill>
                      <a:schemeClr val="accent4">
                        <a:lumMod val="40000"/>
                        <a:lumOff val="60000"/>
                      </a:schemeClr>
                    </a:solidFill>
                  </a:tcPr>
                </a:tc>
                <a:extLst>
                  <a:ext uri="{0D108BD9-81ED-4DB2-BD59-A6C34878D82A}">
                    <a16:rowId xmlns:a16="http://schemas.microsoft.com/office/drawing/2014/main" val="746443426"/>
                  </a:ext>
                </a:extLst>
              </a:tr>
            </a:tbl>
          </a:graphicData>
        </a:graphic>
      </p:graphicFrame>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Freeform 3"/>
          <p:cNvSpPr/>
          <p:nvPr/>
        </p:nvSpPr>
        <p:spPr>
          <a:xfrm>
            <a:off x="-2332" y="-87792"/>
            <a:ext cx="4574332" cy="3311836"/>
          </a:xfrm>
          <a:custGeom>
            <a:avLst/>
            <a:gdLst/>
            <a:ahLst/>
            <a:cxnLst/>
            <a:rect l="l" t="t" r="r" b="b"/>
            <a:pathLst>
              <a:path w="7781112" h="6623672">
                <a:moveTo>
                  <a:pt x="0" y="0"/>
                </a:moveTo>
                <a:lnTo>
                  <a:pt x="7781112" y="0"/>
                </a:lnTo>
                <a:lnTo>
                  <a:pt x="7781112" y="6623672"/>
                </a:lnTo>
                <a:lnTo>
                  <a:pt x="0" y="662367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TextBox 4"/>
          <p:cNvSpPr txBox="1"/>
          <p:nvPr/>
        </p:nvSpPr>
        <p:spPr>
          <a:xfrm>
            <a:off x="426611" y="1306069"/>
            <a:ext cx="3716446" cy="961802"/>
          </a:xfrm>
          <a:prstGeom prst="rect">
            <a:avLst/>
          </a:prstGeom>
        </p:spPr>
        <p:txBody>
          <a:bodyPr wrap="square" lIns="0" tIns="0" rIns="0" bIns="0" rtlCol="0" anchor="t">
            <a:spAutoFit/>
          </a:bodyPr>
          <a:lstStyle/>
          <a:p>
            <a:pPr defTabSz="457200">
              <a:lnSpc>
                <a:spcPts val="2500"/>
              </a:lnSpc>
              <a:spcBef>
                <a:spcPct val="0"/>
              </a:spcBef>
            </a:pPr>
            <a:r>
              <a:rPr lang="en-US" sz="2500" b="1">
                <a:solidFill>
                  <a:srgbClr val="000000"/>
                </a:solidFill>
                <a:latin typeface="Josefin Sans Bold"/>
                <a:ea typeface="Josefin Sans Bold"/>
                <a:cs typeface="Josefin Sans Bold"/>
                <a:sym typeface="Josefin Sans Bold"/>
              </a:rPr>
              <a:t>Outdoor PE: Tuesdays​</a:t>
            </a:r>
          </a:p>
          <a:p>
            <a:pPr defTabSz="457200">
              <a:lnSpc>
                <a:spcPts val="2500"/>
              </a:lnSpc>
              <a:spcBef>
                <a:spcPct val="0"/>
              </a:spcBef>
            </a:pPr>
            <a:endParaRPr lang="en-US" sz="2500" b="1">
              <a:solidFill>
                <a:srgbClr val="000000"/>
              </a:solidFill>
              <a:latin typeface="Josefin Sans Bold"/>
              <a:ea typeface="Josefin Sans Bold"/>
              <a:cs typeface="Josefin Sans Bold"/>
              <a:sym typeface="Josefin Sans Bold"/>
            </a:endParaRPr>
          </a:p>
          <a:p>
            <a:pPr defTabSz="457200">
              <a:lnSpc>
                <a:spcPts val="2500"/>
              </a:lnSpc>
              <a:spcBef>
                <a:spcPct val="0"/>
              </a:spcBef>
            </a:pPr>
            <a:r>
              <a:rPr lang="en-US" sz="2500" b="1">
                <a:solidFill>
                  <a:srgbClr val="000000"/>
                </a:solidFill>
                <a:latin typeface="Josefin Sans Bold"/>
                <a:ea typeface="Josefin Sans Bold"/>
                <a:cs typeface="Josefin Sans Bold"/>
                <a:sym typeface="Josefin Sans Bold"/>
              </a:rPr>
              <a:t>Indoor PE: Thursdays</a:t>
            </a:r>
          </a:p>
        </p:txBody>
      </p:sp>
      <p:sp>
        <p:nvSpPr>
          <p:cNvPr id="5" name="TextBox 5"/>
          <p:cNvSpPr txBox="1"/>
          <p:nvPr/>
        </p:nvSpPr>
        <p:spPr>
          <a:xfrm>
            <a:off x="1847170" y="264076"/>
            <a:ext cx="1783588" cy="690125"/>
          </a:xfrm>
          <a:prstGeom prst="rect">
            <a:avLst/>
          </a:prstGeom>
        </p:spPr>
        <p:txBody>
          <a:bodyPr lIns="0" tIns="0" rIns="0" bIns="0" rtlCol="0" anchor="t">
            <a:spAutoFit/>
          </a:bodyPr>
          <a:lstStyle/>
          <a:p>
            <a:pPr algn="ctr" defTabSz="457200">
              <a:lnSpc>
                <a:spcPts val="5880"/>
              </a:lnSpc>
            </a:pPr>
            <a:r>
              <a:rPr lang="en-US" sz="4200" b="1" u="sng">
                <a:solidFill>
                  <a:srgbClr val="000000"/>
                </a:solidFill>
                <a:latin typeface="Century Gothic" panose="020B0502020202020204" pitchFamily="34" charset="0"/>
                <a:ea typeface="Helvetica Now Condensed Bold"/>
                <a:cs typeface="Helvetica Now Condensed Bold"/>
                <a:sym typeface="Helvetica Now Condensed Bold"/>
              </a:rPr>
              <a:t>PE</a:t>
            </a:r>
          </a:p>
        </p:txBody>
      </p:sp>
      <p:sp>
        <p:nvSpPr>
          <p:cNvPr id="6" name="TextBox 6"/>
          <p:cNvSpPr txBox="1"/>
          <p:nvPr/>
        </p:nvSpPr>
        <p:spPr>
          <a:xfrm>
            <a:off x="348946" y="3093780"/>
            <a:ext cx="8446108" cy="3769622"/>
          </a:xfrm>
          <a:prstGeom prst="rect">
            <a:avLst/>
          </a:prstGeom>
        </p:spPr>
        <p:txBody>
          <a:bodyPr lIns="0" tIns="0" rIns="0" bIns="0" rtlCol="0" anchor="t">
            <a:spAutoFit/>
          </a:bodyPr>
          <a:lstStyle/>
          <a:p>
            <a:pPr defTabSz="457200">
              <a:lnSpc>
                <a:spcPts val="2500"/>
              </a:lnSpc>
              <a:spcBef>
                <a:spcPct val="0"/>
              </a:spcBef>
            </a:pPr>
            <a:r>
              <a:rPr lang="en-US" sz="2500">
                <a:solidFill>
                  <a:srgbClr val="000000"/>
                </a:solidFill>
                <a:latin typeface="Josefin Sans"/>
                <a:ea typeface="Josefin Sans"/>
                <a:cs typeface="Josefin Sans"/>
                <a:sym typeface="Josefin Sans"/>
              </a:rPr>
              <a:t>​</a:t>
            </a:r>
          </a:p>
          <a:p>
            <a:pPr lvl="0"/>
            <a:r>
              <a:rPr lang="en-US" sz="2500">
                <a:solidFill>
                  <a:srgbClr val="000000"/>
                </a:solidFill>
                <a:latin typeface="Century Gothic" panose="020B0502020202020204" pitchFamily="34" charset="0"/>
                <a:ea typeface="Josefin Sans"/>
                <a:cs typeface="Josefin Sans"/>
                <a:sym typeface="Josefin Sans"/>
              </a:rPr>
              <a:t>Earrings should be taken out for PE (ideally at home), or if they cannot be removed, covered by tape provided from home.</a:t>
            </a:r>
            <a:r>
              <a:rPr lang="en-GB" sz="2800">
                <a:solidFill>
                  <a:prstClr val="black"/>
                </a:solidFill>
              </a:rPr>
              <a:t> </a:t>
            </a:r>
            <a:endParaRPr lang="en-US" sz="2500">
              <a:solidFill>
                <a:srgbClr val="000000"/>
              </a:solidFill>
              <a:latin typeface="Century Gothic" panose="020B0502020202020204" pitchFamily="34" charset="0"/>
              <a:ea typeface="Josefin Sans"/>
              <a:cs typeface="Josefin Sans"/>
              <a:sym typeface="Josefin Sans"/>
            </a:endParaRPr>
          </a:p>
          <a:p>
            <a:pPr defTabSz="457200">
              <a:lnSpc>
                <a:spcPts val="2500"/>
              </a:lnSpc>
              <a:spcBef>
                <a:spcPct val="0"/>
              </a:spcBef>
            </a:pPr>
            <a:r>
              <a:rPr lang="en-US" sz="2500">
                <a:solidFill>
                  <a:srgbClr val="000000"/>
                </a:solidFill>
                <a:latin typeface="Century Gothic" panose="020B0502020202020204" pitchFamily="34" charset="0"/>
                <a:ea typeface="Josefin Sans"/>
                <a:cs typeface="Josefin Sans"/>
                <a:sym typeface="Josefin Sans"/>
              </a:rPr>
              <a:t>​</a:t>
            </a:r>
          </a:p>
          <a:p>
            <a:pPr defTabSz="457200">
              <a:lnSpc>
                <a:spcPts val="2500"/>
              </a:lnSpc>
              <a:spcBef>
                <a:spcPct val="0"/>
              </a:spcBef>
            </a:pPr>
            <a:r>
              <a:rPr lang="en-US" sz="2500" err="1">
                <a:solidFill>
                  <a:srgbClr val="000000"/>
                </a:solidFill>
                <a:latin typeface="Century Gothic" panose="020B0502020202020204" pitchFamily="34" charset="0"/>
                <a:ea typeface="Josefin Sans"/>
                <a:cs typeface="Josefin Sans"/>
                <a:sym typeface="Josefin Sans"/>
              </a:rPr>
              <a:t>Verrucas</a:t>
            </a:r>
            <a:r>
              <a:rPr lang="en-US" sz="2500">
                <a:solidFill>
                  <a:srgbClr val="000000"/>
                </a:solidFill>
                <a:latin typeface="Century Gothic" panose="020B0502020202020204" pitchFamily="34" charset="0"/>
                <a:ea typeface="Josefin Sans"/>
                <a:cs typeface="Josefin Sans"/>
                <a:sym typeface="Josefin Sans"/>
              </a:rPr>
              <a:t> should be covered for indoor PE and swimming.</a:t>
            </a:r>
          </a:p>
          <a:p>
            <a:pPr defTabSz="457200">
              <a:lnSpc>
                <a:spcPts val="2500"/>
              </a:lnSpc>
              <a:spcBef>
                <a:spcPct val="0"/>
              </a:spcBef>
            </a:pPr>
            <a:endParaRPr lang="en-US" sz="2500">
              <a:solidFill>
                <a:srgbClr val="000000"/>
              </a:solidFill>
              <a:latin typeface="Century Gothic" panose="020B0502020202020204" pitchFamily="34" charset="0"/>
              <a:ea typeface="Josefin Sans"/>
              <a:cs typeface="Josefin Sans"/>
              <a:sym typeface="Josefin Sans"/>
            </a:endParaRPr>
          </a:p>
          <a:p>
            <a:pPr defTabSz="457200">
              <a:lnSpc>
                <a:spcPts val="2500"/>
              </a:lnSpc>
              <a:spcBef>
                <a:spcPct val="0"/>
              </a:spcBef>
            </a:pPr>
            <a:r>
              <a:rPr lang="en-US" sz="2800">
                <a:latin typeface="Century Gothic" panose="020B0502020202020204" pitchFamily="34" charset="0"/>
                <a:cs typeface="Calibri Light"/>
              </a:rPr>
              <a:t>Swimming kit on Thursdays for spring and summer term.</a:t>
            </a:r>
            <a:endParaRPr lang="en-GB" sz="2800">
              <a:latin typeface="Century Gothic" panose="020B0502020202020204" pitchFamily="34" charset="0"/>
              <a:cs typeface="Calibri Light" panose="020F0302020204030204" pitchFamily="34" charset="0"/>
            </a:endParaRPr>
          </a:p>
          <a:p>
            <a:pPr defTabSz="457200">
              <a:lnSpc>
                <a:spcPts val="2500"/>
              </a:lnSpc>
              <a:spcBef>
                <a:spcPct val="0"/>
              </a:spcBef>
            </a:pPr>
            <a:endParaRPr lang="en-US" sz="2500">
              <a:solidFill>
                <a:srgbClr val="000000"/>
              </a:solidFill>
              <a:latin typeface="Josefin Sans"/>
              <a:ea typeface="Josefin Sans"/>
              <a:cs typeface="Josefin Sans"/>
              <a:sym typeface="Josefin Sans"/>
            </a:endParaRPr>
          </a:p>
        </p:txBody>
      </p:sp>
      <p:pic>
        <p:nvPicPr>
          <p:cNvPr id="8" name="Picture 7">
            <a:extLst>
              <a:ext uri="{FF2B5EF4-FFF2-40B4-BE49-F238E27FC236}">
                <a16:creationId xmlns:a16="http://schemas.microsoft.com/office/drawing/2014/main" id="{69B5E07D-2422-40CD-9798-DAC4535D0AB5}"/>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545391" y="1306069"/>
            <a:ext cx="3468436" cy="131367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9432" y="1484784"/>
            <a:ext cx="8381542" cy="5632311"/>
          </a:xfrm>
          <a:prstGeom prst="rect">
            <a:avLst/>
          </a:prstGeom>
          <a:noFill/>
        </p:spPr>
        <p:txBody>
          <a:bodyPr wrap="square" lIns="91440" tIns="45720" rIns="91440" bIns="45720" rtlCol="0" anchor="t">
            <a:spAutoFit/>
          </a:bodyPr>
          <a:lstStyle/>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lang="en-US" dirty="0">
                <a:solidFill>
                  <a:prstClr val="black"/>
                </a:solidFill>
                <a:latin typeface="Century Gothic"/>
                <a:cs typeface="Calibri Light"/>
              </a:rPr>
              <a:t>In year 3 home learning will include regular reading, and other skills based work such as spelling and </a:t>
            </a:r>
            <a:r>
              <a:rPr lang="en-US" dirty="0" err="1">
                <a:solidFill>
                  <a:prstClr val="black"/>
                </a:solidFill>
                <a:latin typeface="Century Gothic"/>
                <a:cs typeface="Calibri Light"/>
              </a:rPr>
              <a:t>maths</a:t>
            </a:r>
            <a:r>
              <a:rPr lang="en-US" dirty="0">
                <a:solidFill>
                  <a:prstClr val="black"/>
                </a:solidFill>
                <a:latin typeface="Century Gothic"/>
                <a:cs typeface="Calibri Light"/>
              </a:rPr>
              <a:t>.</a:t>
            </a: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lang="en-US">
              <a:solidFill>
                <a:prstClr val="black"/>
              </a:solidFill>
              <a:latin typeface="Century Gothic"/>
              <a:cs typeface="Calibri Light"/>
            </a:endParaRPr>
          </a:p>
          <a:p>
            <a:pPr marL="285750" indent="-285750" fontAlgn="base">
              <a:spcBef>
                <a:spcPct val="0"/>
              </a:spcBef>
              <a:spcAft>
                <a:spcPct val="0"/>
              </a:spcAft>
              <a:buFont typeface="Arial" panose="020B0604020202020204" pitchFamily="34" charset="0"/>
              <a:buChar char="•"/>
              <a:defRPr/>
            </a:pPr>
            <a:r>
              <a:rPr lang="en-US" dirty="0">
                <a:solidFill>
                  <a:prstClr val="black"/>
                </a:solidFill>
                <a:latin typeface="Century Gothic"/>
                <a:cs typeface="Calibri Light"/>
              </a:rPr>
              <a:t>Your</a:t>
            </a:r>
            <a:r>
              <a:rPr kumimoji="0" lang="en-US" b="0" i="0" u="none" strike="noStrike" kern="1200" cap="none" spc="0" normalizeH="0" baseline="0" noProof="0" dirty="0">
                <a:ln>
                  <a:noFill/>
                </a:ln>
                <a:solidFill>
                  <a:prstClr val="black"/>
                </a:solidFill>
                <a:effectLst/>
                <a:uLnTx/>
                <a:uFillTx/>
                <a:latin typeface="Century Gothic"/>
                <a:ea typeface="+mn-ea"/>
                <a:cs typeface="Calibri Light"/>
              </a:rPr>
              <a:t> child will </a:t>
            </a:r>
            <a:r>
              <a:rPr lang="en-US" dirty="0">
                <a:solidFill>
                  <a:prstClr val="black"/>
                </a:solidFill>
                <a:latin typeface="Century Gothic"/>
                <a:cs typeface="Calibri Light"/>
              </a:rPr>
              <a:t>have</a:t>
            </a:r>
            <a:r>
              <a:rPr kumimoji="0" lang="en-US" b="0" i="0" u="none" strike="noStrike" kern="1200" cap="none" spc="0" normalizeH="0" baseline="0" noProof="0" dirty="0">
                <a:ln>
                  <a:noFill/>
                </a:ln>
                <a:solidFill>
                  <a:prstClr val="black"/>
                </a:solidFill>
                <a:effectLst/>
                <a:uLnTx/>
                <a:uFillTx/>
                <a:latin typeface="Century Gothic"/>
                <a:ea typeface="+mn-ea"/>
                <a:cs typeface="Calibri Light"/>
              </a:rPr>
              <a:t> been sent home with their new home learning books and inside you will find their logins for Seesaw and other websites that are useful. </a:t>
            </a:r>
            <a:endParaRPr kumimoji="0" lang="en-US" b="0" i="0" u="none" strike="noStrike" kern="1200" cap="none" spc="0" normalizeH="0" baseline="0" noProof="0" dirty="0">
              <a:ln>
                <a:noFill/>
              </a:ln>
              <a:solidFill>
                <a:prstClr val="black"/>
              </a:solidFill>
              <a:effectLst/>
              <a:uLnTx/>
              <a:uFillTx/>
              <a:latin typeface="Century Gothic"/>
              <a:ea typeface="+mn-ea"/>
              <a:cs typeface="Calibri Light" panose="020F0302020204030204" pitchFamily="34" charset="0"/>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US" b="0" i="0" u="none" strike="noStrike" kern="1200" cap="none" spc="0" normalizeH="0" baseline="0" noProof="0">
              <a:ln>
                <a:noFill/>
              </a:ln>
              <a:solidFill>
                <a:prstClr val="black"/>
              </a:solidFill>
              <a:effectLst/>
              <a:uLnTx/>
              <a:uFillTx/>
              <a:latin typeface="Century Gothic"/>
              <a:ea typeface="+mn-ea"/>
              <a:cs typeface="Calibri Light" panose="020F0302020204030204" pitchFamily="34" charset="0"/>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Century Gothic"/>
                <a:ea typeface="+mn-ea"/>
                <a:cs typeface="Calibri Light"/>
              </a:rPr>
              <a:t>Homework will be set on a </a:t>
            </a:r>
            <a:r>
              <a:rPr kumimoji="0" lang="en-US" b="1" i="0" u="none" strike="noStrike" kern="1200" cap="none" spc="0" normalizeH="0" baseline="0" noProof="0" dirty="0">
                <a:ln>
                  <a:noFill/>
                </a:ln>
                <a:solidFill>
                  <a:prstClr val="black"/>
                </a:solidFill>
                <a:effectLst/>
                <a:uLnTx/>
                <a:uFillTx/>
                <a:latin typeface="Century Gothic"/>
                <a:ea typeface="+mn-ea"/>
                <a:cs typeface="Calibri Light"/>
              </a:rPr>
              <a:t>Friday</a:t>
            </a:r>
            <a:r>
              <a:rPr kumimoji="0" lang="en-US" b="0" i="0" u="none" strike="noStrike" kern="1200" cap="none" spc="0" normalizeH="0" baseline="0" noProof="0" dirty="0">
                <a:ln>
                  <a:noFill/>
                </a:ln>
                <a:solidFill>
                  <a:prstClr val="black"/>
                </a:solidFill>
                <a:effectLst/>
                <a:uLnTx/>
                <a:uFillTx/>
                <a:latin typeface="Century Gothic"/>
                <a:ea typeface="+mn-ea"/>
                <a:cs typeface="Calibri Light"/>
              </a:rPr>
              <a:t> and is due in by the following </a:t>
            </a:r>
            <a:r>
              <a:rPr kumimoji="0" lang="en-US" b="1" i="0" u="none" strike="noStrike" kern="1200" cap="none" spc="0" normalizeH="0" baseline="0" noProof="0" dirty="0">
                <a:ln>
                  <a:noFill/>
                </a:ln>
                <a:solidFill>
                  <a:prstClr val="black"/>
                </a:solidFill>
                <a:effectLst/>
                <a:uLnTx/>
                <a:uFillTx/>
                <a:latin typeface="Century Gothic"/>
                <a:ea typeface="+mn-ea"/>
                <a:cs typeface="Calibri Light"/>
              </a:rPr>
              <a:t>Thursday (before school).</a:t>
            </a:r>
            <a:endParaRPr lang="en-US" b="1" i="0" u="none" strike="noStrike" kern="1200" cap="none" spc="0" normalizeH="0" baseline="0" noProof="0" dirty="0">
              <a:ln>
                <a:noFill/>
              </a:ln>
              <a:solidFill>
                <a:prstClr val="black"/>
              </a:solidFill>
              <a:effectLst/>
              <a:uLnTx/>
              <a:uFillTx/>
              <a:latin typeface="Century Gothic"/>
              <a:cs typeface="Calibri Light"/>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US" b="1" i="0" u="none" strike="noStrike" kern="1200" cap="none" spc="0" normalizeH="0" baseline="0" noProof="0">
              <a:ln>
                <a:noFill/>
              </a:ln>
              <a:solidFill>
                <a:prstClr val="black"/>
              </a:solidFill>
              <a:effectLst/>
              <a:uLnTx/>
              <a:uFillTx/>
              <a:latin typeface="Century Gothic"/>
              <a:ea typeface="+mn-ea"/>
              <a:cs typeface="Calibri Light"/>
            </a:endParaRPr>
          </a:p>
          <a:p>
            <a:pPr marL="285750" indent="-285750" fontAlgn="base">
              <a:spcBef>
                <a:spcPct val="0"/>
              </a:spcBef>
              <a:spcAft>
                <a:spcPct val="0"/>
              </a:spcAft>
              <a:buFont typeface="Arial" panose="020B0604020202020204" pitchFamily="34" charset="0"/>
              <a:buChar char="•"/>
            </a:pPr>
            <a:r>
              <a:rPr lang="en-US" dirty="0">
                <a:latin typeface="Century Gothic"/>
              </a:rPr>
              <a:t>Children should be spending approximately 30 mins per week on Home Learning in year 3.  Weekly reading is additional to this. They are of course welcome to do other tasks that they enjoy, such as Times Tables Rockstars or Spelling Shed, but the set task will vary.</a:t>
            </a:r>
            <a:endParaRPr lang="en-US" dirty="0">
              <a:latin typeface="Century Gothic"/>
              <a:cs typeface="Calibri"/>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US" b="1" i="0" u="none" strike="noStrike" kern="1200" cap="none" spc="0" normalizeH="0" baseline="0" noProof="0">
              <a:ln>
                <a:noFill/>
              </a:ln>
              <a:solidFill>
                <a:prstClr val="black"/>
              </a:solidFill>
              <a:effectLst/>
              <a:uLnTx/>
              <a:uFillTx/>
              <a:latin typeface="Century Gothic"/>
              <a:ea typeface="+mn-ea"/>
              <a:cs typeface="Calibri Light"/>
            </a:endParaRPr>
          </a:p>
          <a:p>
            <a:pPr marL="285750" indent="-285750" fontAlgn="base">
              <a:spcBef>
                <a:spcPct val="0"/>
              </a:spcBef>
              <a:spcAft>
                <a:spcPct val="0"/>
              </a:spcAft>
              <a:buFont typeface="Arial" panose="020B0604020202020204" pitchFamily="34" charset="0"/>
              <a:buChar char="•"/>
            </a:pPr>
            <a:r>
              <a:rPr lang="en-US" dirty="0">
                <a:latin typeface="Century Gothic"/>
                <a:cs typeface="Calibri Light"/>
              </a:rPr>
              <a:t>The children can use the features on Seesaw, such as notes or photos / videos to respond to work. If they would rather, they can also write down their work in their home learning book and send a picture to us as evidence.</a:t>
            </a:r>
            <a:endParaRPr lang="en-GB" dirty="0">
              <a:latin typeface="Century Gothic"/>
              <a:cs typeface="Calibri Light"/>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US" b="0" i="0" u="none" strike="noStrike" kern="1200" cap="none" spc="0" normalizeH="0" baseline="0" noProof="0">
              <a:ln>
                <a:noFill/>
              </a:ln>
              <a:solidFill>
                <a:prstClr val="black"/>
              </a:solidFill>
              <a:effectLst/>
              <a:uLnTx/>
              <a:uFillTx/>
              <a:latin typeface="Century Gothic"/>
              <a:ea typeface="+mn-ea"/>
              <a:cs typeface="Calibri Light" panose="020F0302020204030204" pitchFamily="34" charset="0"/>
            </a:endParaRPr>
          </a:p>
        </p:txBody>
      </p:sp>
      <p:sp>
        <p:nvSpPr>
          <p:cNvPr id="6" name="Title 1">
            <a:extLst>
              <a:ext uri="{FF2B5EF4-FFF2-40B4-BE49-F238E27FC236}">
                <a16:creationId xmlns:a16="http://schemas.microsoft.com/office/drawing/2014/main" id="{ADFB7107-A622-E177-D1CB-C1E5073EAEC8}"/>
              </a:ext>
            </a:extLst>
          </p:cNvPr>
          <p:cNvSpPr txBox="1">
            <a:spLocks/>
          </p:cNvSpPr>
          <p:nvPr/>
        </p:nvSpPr>
        <p:spPr>
          <a:xfrm>
            <a:off x="249432" y="134981"/>
            <a:ext cx="6363072" cy="976996"/>
          </a:xfrm>
          <a:prstGeom prst="rect">
            <a:avLst/>
          </a:prstGeom>
          <a:solidFill>
            <a:schemeClr val="accent4">
              <a:lumMod val="60000"/>
              <a:lumOff val="40000"/>
            </a:schemeClr>
          </a:solidFill>
          <a:ln>
            <a:solidFill>
              <a:schemeClr val="tx1"/>
            </a:solidFill>
          </a:ln>
        </p:spPr>
        <p:txBody>
          <a:bodyPr lIns="91440" tIns="45720" rIns="91440" bIns="45720"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GB" b="1">
                <a:solidFill>
                  <a:prstClr val="black"/>
                </a:solidFill>
                <a:latin typeface="Century Gothic"/>
              </a:rPr>
              <a:t>Home Learning</a:t>
            </a:r>
            <a:endParaRPr kumimoji="0" lang="en-GB" sz="4400" b="0" i="0" u="none" strike="noStrike" kern="1200" cap="none" spc="0" normalizeH="0" baseline="0" noProof="0">
              <a:ln>
                <a:noFill/>
              </a:ln>
              <a:solidFill>
                <a:prstClr val="black"/>
              </a:solidFill>
              <a:effectLst/>
              <a:uLnTx/>
              <a:uFillTx/>
              <a:latin typeface="Calibri Light" panose="020F0302020204030204"/>
              <a:ea typeface="+mj-ea"/>
              <a:cs typeface="Calibri Light" panose="020F0302020204030204"/>
            </a:endParaRPr>
          </a:p>
        </p:txBody>
      </p:sp>
      <p:pic>
        <p:nvPicPr>
          <p:cNvPr id="2050" name="Picture 2" descr="Seesaw Expectations British School of Beijing, Shunyi">
            <a:extLst>
              <a:ext uri="{FF2B5EF4-FFF2-40B4-BE49-F238E27FC236}">
                <a16:creationId xmlns:a16="http://schemas.microsoft.com/office/drawing/2014/main" id="{61E28B6D-D2DE-4D0D-839B-C84948FBBE4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76256" y="134981"/>
            <a:ext cx="1963153" cy="10306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4789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Content Placeholder 1"/>
          <p:cNvSpPr>
            <a:spLocks noGrp="1"/>
          </p:cNvSpPr>
          <p:nvPr>
            <p:ph idx="1"/>
          </p:nvPr>
        </p:nvSpPr>
        <p:spPr>
          <a:xfrm>
            <a:off x="179512" y="838200"/>
            <a:ext cx="8735888" cy="6019799"/>
          </a:xfrm>
        </p:spPr>
        <p:txBody>
          <a:bodyPr>
            <a:normAutofit/>
          </a:bodyPr>
          <a:lstStyle/>
          <a:p>
            <a:pPr marL="452437" indent="-342900"/>
            <a:endParaRPr lang="en-GB" sz="2200">
              <a:latin typeface="Calibri" panose="020F0502020204030204" pitchFamily="34" charset="0"/>
              <a:cs typeface="Calibri" panose="020F0502020204030204" pitchFamily="34" charset="0"/>
            </a:endParaRPr>
          </a:p>
          <a:p>
            <a:pPr marL="452437" indent="-342900"/>
            <a:r>
              <a:rPr lang="en-GB" sz="2200">
                <a:latin typeface="Century Gothic" panose="020B0502020202020204" pitchFamily="34" charset="0"/>
                <a:cs typeface="Calibri" panose="020F0502020204030204" pitchFamily="34" charset="0"/>
              </a:rPr>
              <a:t>Please upload home learning by Thursday morning to allow us time to properly look at what they have done.</a:t>
            </a:r>
          </a:p>
          <a:p>
            <a:pPr marL="109537" indent="0" eaLnBrk="1" hangingPunct="1">
              <a:lnSpc>
                <a:spcPct val="130000"/>
              </a:lnSpc>
              <a:buNone/>
            </a:pPr>
            <a:endParaRPr lang="en-GB" sz="2200">
              <a:latin typeface="Calibri" panose="020F0502020204030204" pitchFamily="34" charset="0"/>
              <a:cs typeface="Calibri" panose="020F0502020204030204" pitchFamily="34" charset="0"/>
            </a:endParaRPr>
          </a:p>
          <a:p>
            <a:pPr marL="109537" indent="0" eaLnBrk="1" hangingPunct="1">
              <a:buNone/>
            </a:pPr>
            <a:r>
              <a:rPr lang="en-GB"/>
              <a:t> </a:t>
            </a:r>
          </a:p>
        </p:txBody>
      </p:sp>
      <p:pic>
        <p:nvPicPr>
          <p:cNvPr id="2" name="Picture 1"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8596" y="2420888"/>
            <a:ext cx="3530807" cy="1903784"/>
          </a:xfrm>
          <a:prstGeom prst="rect">
            <a:avLst/>
          </a:prstGeom>
        </p:spPr>
      </p:pic>
      <p:cxnSp>
        <p:nvCxnSpPr>
          <p:cNvPr id="5" name="Straight Arrow Connector 4"/>
          <p:cNvCxnSpPr/>
          <p:nvPr/>
        </p:nvCxnSpPr>
        <p:spPr>
          <a:xfrm flipV="1">
            <a:off x="3466679" y="4324672"/>
            <a:ext cx="290009" cy="96295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03591" y="5558135"/>
            <a:ext cx="3960440" cy="923330"/>
          </a:xfrm>
          <a:prstGeom prst="rect">
            <a:avLst/>
          </a:prstGeom>
          <a:noFill/>
        </p:spPr>
        <p:txBody>
          <a:bodyPr wrap="square" rtlCol="0">
            <a:spAutoFit/>
          </a:bodyPr>
          <a:lstStyle/>
          <a:p>
            <a:r>
              <a:rPr lang="en-GB">
                <a:solidFill>
                  <a:srgbClr val="FF0000"/>
                </a:solidFill>
                <a:latin typeface="Century Gothic" panose="020B0502020202020204" pitchFamily="34" charset="0"/>
              </a:rPr>
              <a:t>Simply click here to add new pages if you are uploading more than one bit of work</a:t>
            </a:r>
          </a:p>
        </p:txBody>
      </p:sp>
      <p:pic>
        <p:nvPicPr>
          <p:cNvPr id="9" name="Picture 8"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88974" y="2420888"/>
            <a:ext cx="2867425" cy="2229161"/>
          </a:xfrm>
          <a:prstGeom prst="rect">
            <a:avLst/>
          </a:prstGeom>
        </p:spPr>
      </p:pic>
      <p:sp>
        <p:nvSpPr>
          <p:cNvPr id="11" name="TextBox 10"/>
          <p:cNvSpPr txBox="1"/>
          <p:nvPr/>
        </p:nvSpPr>
        <p:spPr>
          <a:xfrm>
            <a:off x="4925825" y="5118296"/>
            <a:ext cx="3960440" cy="1200329"/>
          </a:xfrm>
          <a:prstGeom prst="rect">
            <a:avLst/>
          </a:prstGeom>
          <a:noFill/>
        </p:spPr>
        <p:txBody>
          <a:bodyPr wrap="square" rtlCol="0">
            <a:spAutoFit/>
          </a:bodyPr>
          <a:lstStyle/>
          <a:p>
            <a:r>
              <a:rPr lang="en-GB">
                <a:solidFill>
                  <a:srgbClr val="00B050"/>
                </a:solidFill>
                <a:latin typeface="Century Gothic" panose="020B0502020202020204" pitchFamily="34" charset="0"/>
              </a:rPr>
              <a:t>It is easier to find their work if you add it via the ‘Add Response’ button, as Seesaw attaches it to the activity correctly.</a:t>
            </a:r>
          </a:p>
        </p:txBody>
      </p:sp>
      <p:cxnSp>
        <p:nvCxnSpPr>
          <p:cNvPr id="12" name="Straight Arrow Connector 11"/>
          <p:cNvCxnSpPr/>
          <p:nvPr/>
        </p:nvCxnSpPr>
        <p:spPr>
          <a:xfrm flipH="1" flipV="1">
            <a:off x="7555182" y="4000499"/>
            <a:ext cx="901217" cy="953715"/>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3" name="Title 1">
            <a:extLst>
              <a:ext uri="{FF2B5EF4-FFF2-40B4-BE49-F238E27FC236}">
                <a16:creationId xmlns:a16="http://schemas.microsoft.com/office/drawing/2014/main" id="{FB1C08D1-C21E-4C7B-A121-DF33A6F1A4E7}"/>
              </a:ext>
            </a:extLst>
          </p:cNvPr>
          <p:cNvSpPr txBox="1">
            <a:spLocks/>
          </p:cNvSpPr>
          <p:nvPr/>
        </p:nvSpPr>
        <p:spPr>
          <a:xfrm>
            <a:off x="628650" y="88897"/>
            <a:ext cx="7886700" cy="976996"/>
          </a:xfrm>
          <a:prstGeom prst="rect">
            <a:avLst/>
          </a:prstGeom>
          <a:solidFill>
            <a:schemeClr val="accent4">
              <a:lumMod val="60000"/>
              <a:lumOff val="40000"/>
            </a:schemeClr>
          </a:solidFill>
        </p:spPr>
        <p:txBody>
          <a:bodyPr lIns="91440" tIns="45720" rIns="91440" bIns="45720"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pPr>
            <a:r>
              <a:rPr lang="en-GB" b="1">
                <a:latin typeface="Century Gothic"/>
              </a:rPr>
              <a:t>Seesaw</a:t>
            </a:r>
            <a:endParaRPr lang="en-GB">
              <a:cs typeface="Calibri Light" panose="020F0302020204030204"/>
            </a:endParaRPr>
          </a:p>
        </p:txBody>
      </p:sp>
    </p:spTree>
    <p:extLst>
      <p:ext uri="{BB962C8B-B14F-4D97-AF65-F5344CB8AC3E}">
        <p14:creationId xmlns:p14="http://schemas.microsoft.com/office/powerpoint/2010/main" val="28483907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53752"/>
            <a:ext cx="4392488" cy="854968"/>
          </a:xfrm>
          <a:solidFill>
            <a:schemeClr val="accent4">
              <a:lumMod val="60000"/>
              <a:lumOff val="40000"/>
            </a:schemeClr>
          </a:solidFill>
          <a:ln>
            <a:solidFill>
              <a:schemeClr val="tx1"/>
            </a:solidFill>
          </a:ln>
        </p:spPr>
        <p:txBody>
          <a:bodyPr>
            <a:normAutofit/>
          </a:bodyPr>
          <a:lstStyle/>
          <a:p>
            <a:r>
              <a:rPr lang="en-GB" sz="3600">
                <a:latin typeface="Century Gothic" panose="020B0502020202020204" pitchFamily="34" charset="0"/>
              </a:rPr>
              <a:t>Reading Diaries </a:t>
            </a:r>
          </a:p>
        </p:txBody>
      </p:sp>
      <p:sp>
        <p:nvSpPr>
          <p:cNvPr id="3" name="Content Placeholder 2"/>
          <p:cNvSpPr>
            <a:spLocks noGrp="1"/>
          </p:cNvSpPr>
          <p:nvPr>
            <p:ph idx="1"/>
          </p:nvPr>
        </p:nvSpPr>
        <p:spPr>
          <a:xfrm>
            <a:off x="53752" y="1196752"/>
            <a:ext cx="8892480" cy="5423966"/>
          </a:xfrm>
        </p:spPr>
        <p:txBody>
          <a:bodyPr vert="horz" lIns="91440" tIns="45720" rIns="91440" bIns="45720" rtlCol="0" anchor="t">
            <a:noAutofit/>
          </a:bodyPr>
          <a:lstStyle/>
          <a:p>
            <a:pPr lvl="0"/>
            <a:r>
              <a:rPr lang="en-GB" sz="2000">
                <a:latin typeface="Century Gothic" panose="020B0502020202020204" pitchFamily="34" charset="0"/>
                <a:cs typeface="Arial" panose="020B0604020202020204" pitchFamily="34" charset="0"/>
              </a:rPr>
              <a:t>Reading diaries are for your child to share with their teacher the range of texts they are sharing at home.  This can be simple comments, book reviews, activities set for Home Learning, character profiles etc. The books also include updated author suggestions etc.</a:t>
            </a:r>
          </a:p>
          <a:p>
            <a:pPr marL="109220" lvl="0" indent="0">
              <a:buNone/>
            </a:pPr>
            <a:endParaRPr lang="en-GB" sz="2000">
              <a:latin typeface="Century Gothic" panose="020B0502020202020204" pitchFamily="34" charset="0"/>
              <a:cs typeface="Arial" panose="020B0604020202020204" pitchFamily="34" charset="0"/>
            </a:endParaRPr>
          </a:p>
          <a:p>
            <a:pPr lvl="0"/>
            <a:r>
              <a:rPr lang="en-GB" sz="2000">
                <a:latin typeface="Century Gothic" panose="020B0502020202020204" pitchFamily="34" charset="0"/>
                <a:cs typeface="Arial" panose="020B0604020202020204" pitchFamily="34" charset="0"/>
              </a:rPr>
              <a:t>Children/parents/carers record their reading by writing the date, author and title. </a:t>
            </a:r>
          </a:p>
          <a:p>
            <a:pPr marL="109220" lvl="0" indent="0">
              <a:buNone/>
            </a:pPr>
            <a:endParaRPr lang="en-GB" sz="2000">
              <a:latin typeface="Century Gothic" panose="020B0502020202020204" pitchFamily="34" charset="0"/>
              <a:cs typeface="Arial" panose="020B0604020202020204" pitchFamily="34" charset="0"/>
            </a:endParaRPr>
          </a:p>
          <a:p>
            <a:pPr lvl="0"/>
            <a:r>
              <a:rPr lang="en-GB" sz="2000">
                <a:latin typeface="Century Gothic" panose="020B0502020202020204" pitchFamily="34" charset="0"/>
                <a:cs typeface="Arial" panose="020B0604020202020204" pitchFamily="34" charset="0"/>
              </a:rPr>
              <a:t>We would encourage you to read daily. Our home learning policy states 5 times a week. This could include texts your child has read themselves as well as texts you have shared together e.g. bedtime stories. </a:t>
            </a:r>
          </a:p>
          <a:p>
            <a:pPr lvl="0"/>
            <a:endParaRPr lang="en-GB" sz="2000">
              <a:latin typeface="Century Gothic" panose="020B0502020202020204" pitchFamily="34" charset="0"/>
              <a:cs typeface="Arial" panose="020B0604020202020204" pitchFamily="34" charset="0"/>
            </a:endParaRPr>
          </a:p>
          <a:p>
            <a:r>
              <a:rPr lang="en-GB" sz="2000">
                <a:latin typeface="Century Gothic"/>
                <a:cs typeface="Arial"/>
              </a:rPr>
              <a:t>Please ensure that they are brought into school every day ideally, but always on a Friday as this is the day that they will be checked by the class teacher.</a:t>
            </a:r>
          </a:p>
        </p:txBody>
      </p:sp>
    </p:spTree>
    <p:extLst>
      <p:ext uri="{BB962C8B-B14F-4D97-AF65-F5344CB8AC3E}">
        <p14:creationId xmlns:p14="http://schemas.microsoft.com/office/powerpoint/2010/main" val="21023614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DE1EA"/>
        </a:solidFill>
        <a:effectLst/>
      </p:bgPr>
    </p:bg>
    <p:spTree>
      <p:nvGrpSpPr>
        <p:cNvPr id="1" name=""/>
        <p:cNvGrpSpPr/>
        <p:nvPr/>
      </p:nvGrpSpPr>
      <p:grpSpPr>
        <a:xfrm>
          <a:off x="0" y="0"/>
          <a:ext cx="0" cy="0"/>
          <a:chOff x="0" y="0"/>
          <a:chExt cx="0" cy="0"/>
        </a:xfrm>
      </p:grpSpPr>
      <p:sp>
        <p:nvSpPr>
          <p:cNvPr id="2" name="Freeform 2"/>
          <p:cNvSpPr/>
          <p:nvPr/>
        </p:nvSpPr>
        <p:spPr>
          <a:xfrm>
            <a:off x="3642077" y="5540177"/>
            <a:ext cx="1427797" cy="1317823"/>
          </a:xfrm>
          <a:custGeom>
            <a:avLst/>
            <a:gdLst/>
            <a:ahLst/>
            <a:cxnLst/>
            <a:rect l="l" t="t" r="r" b="b"/>
            <a:pathLst>
              <a:path w="4056132" h="4200525">
                <a:moveTo>
                  <a:pt x="0" y="0"/>
                </a:moveTo>
                <a:lnTo>
                  <a:pt x="4056132" y="0"/>
                </a:lnTo>
                <a:lnTo>
                  <a:pt x="4056132" y="4200525"/>
                </a:lnTo>
                <a:lnTo>
                  <a:pt x="0" y="4200525"/>
                </a:lnTo>
                <a:lnTo>
                  <a:pt x="0" y="0"/>
                </a:lnTo>
                <a:close/>
              </a:path>
            </a:pathLst>
          </a:custGeom>
          <a:blipFill>
            <a:blip r:embed="rId2"/>
            <a:stretch>
              <a:fillRect/>
            </a:stretch>
          </a:blipFill>
        </p:spPr>
      </p:sp>
      <p:sp>
        <p:nvSpPr>
          <p:cNvPr id="3" name="TextBox 3"/>
          <p:cNvSpPr txBox="1"/>
          <p:nvPr/>
        </p:nvSpPr>
        <p:spPr>
          <a:xfrm>
            <a:off x="179512" y="1483320"/>
            <a:ext cx="8352928" cy="4431919"/>
          </a:xfrm>
          <a:prstGeom prst="rect">
            <a:avLst/>
          </a:prstGeom>
        </p:spPr>
        <p:txBody>
          <a:bodyPr wrap="square" lIns="0" tIns="0" rIns="0" bIns="0" rtlCol="0" anchor="t">
            <a:spAutoFit/>
          </a:bodyPr>
          <a:lstStyle/>
          <a:p>
            <a:pPr marL="504190" lvl="1" indent="-252095" defTabSz="457200">
              <a:lnSpc>
                <a:spcPts val="2336"/>
              </a:lnSpc>
              <a:buFont typeface="Arial"/>
              <a:buChar char="•"/>
            </a:pPr>
            <a:r>
              <a:rPr lang="en-US" sz="2800">
                <a:solidFill>
                  <a:srgbClr val="000000"/>
                </a:solidFill>
                <a:latin typeface="Century Gothic" panose="020B0502020202020204" pitchFamily="34" charset="0"/>
                <a:ea typeface="Josefin Sans"/>
                <a:cs typeface="Josefin Sans"/>
                <a:sym typeface="Josefin Sans"/>
              </a:rPr>
              <a:t>Encourage your child to read at least five times a week. </a:t>
            </a:r>
            <a:endParaRPr lang="en-US"/>
          </a:p>
          <a:p>
            <a:pPr defTabSz="457200">
              <a:lnSpc>
                <a:spcPts val="2336"/>
              </a:lnSpc>
            </a:pPr>
            <a:endParaRPr lang="en-US" sz="2800">
              <a:solidFill>
                <a:srgbClr val="000000"/>
              </a:solidFill>
              <a:latin typeface="Century Gothic" panose="020B0502020202020204" pitchFamily="34" charset="0"/>
              <a:ea typeface="Josefin Sans"/>
              <a:cs typeface="Josefin Sans"/>
              <a:sym typeface="Josefin Sans"/>
            </a:endParaRPr>
          </a:p>
          <a:p>
            <a:pPr marL="504190" lvl="1" indent="-252095" defTabSz="457200">
              <a:lnSpc>
                <a:spcPts val="2336"/>
              </a:lnSpc>
              <a:buFont typeface="Arial"/>
              <a:buChar char="•"/>
            </a:pPr>
            <a:r>
              <a:rPr lang="en-US" sz="2800">
                <a:solidFill>
                  <a:srgbClr val="000000"/>
                </a:solidFill>
                <a:latin typeface="Century Gothic" panose="020B0502020202020204" pitchFamily="34" charset="0"/>
                <a:ea typeface="Josefin Sans"/>
                <a:cs typeface="Josefin Sans"/>
                <a:sym typeface="Josefin Sans"/>
              </a:rPr>
              <a:t>Share books with them.​</a:t>
            </a:r>
            <a:endParaRPr lang="en-US" sz="2800">
              <a:solidFill>
                <a:srgbClr val="000000"/>
              </a:solidFill>
              <a:latin typeface="Century Gothic" panose="020B0502020202020204" pitchFamily="34" charset="0"/>
              <a:ea typeface="Josefin Sans"/>
              <a:cs typeface="Josefin Sans"/>
            </a:endParaRPr>
          </a:p>
          <a:p>
            <a:pPr defTabSz="457200">
              <a:lnSpc>
                <a:spcPts val="2336"/>
              </a:lnSpc>
            </a:pPr>
            <a:endParaRPr lang="en-US" sz="2800">
              <a:solidFill>
                <a:srgbClr val="000000"/>
              </a:solidFill>
              <a:latin typeface="Century Gothic" panose="020B0502020202020204" pitchFamily="34" charset="0"/>
              <a:ea typeface="Josefin Sans"/>
              <a:cs typeface="Josefin Sans"/>
              <a:sym typeface="Josefin Sans"/>
            </a:endParaRPr>
          </a:p>
          <a:p>
            <a:pPr marL="504190" lvl="1" indent="-252095" defTabSz="457200">
              <a:lnSpc>
                <a:spcPts val="2336"/>
              </a:lnSpc>
              <a:buFont typeface="Arial"/>
              <a:buChar char="•"/>
            </a:pPr>
            <a:r>
              <a:rPr lang="en-US" sz="2800">
                <a:solidFill>
                  <a:srgbClr val="000000"/>
                </a:solidFill>
                <a:latin typeface="Century Gothic"/>
                <a:ea typeface="Josefin Sans"/>
                <a:cs typeface="Josefin Sans"/>
                <a:sym typeface="Josefin Sans"/>
              </a:rPr>
              <a:t>Many children enjoy silent reading, but it is also important for them to </a:t>
            </a:r>
            <a:r>
              <a:rPr lang="en-US" sz="2800" err="1">
                <a:solidFill>
                  <a:srgbClr val="000000"/>
                </a:solidFill>
                <a:latin typeface="Century Gothic"/>
                <a:ea typeface="Josefin Sans"/>
                <a:cs typeface="Josefin Sans"/>
                <a:sym typeface="Josefin Sans"/>
              </a:rPr>
              <a:t>practise</a:t>
            </a:r>
            <a:r>
              <a:rPr lang="en-US" sz="2800">
                <a:solidFill>
                  <a:srgbClr val="000000"/>
                </a:solidFill>
                <a:latin typeface="Century Gothic"/>
                <a:ea typeface="Josefin Sans"/>
                <a:cs typeface="Josefin Sans"/>
                <a:sym typeface="Josefin Sans"/>
              </a:rPr>
              <a:t> reading aloud. ​</a:t>
            </a:r>
            <a:endParaRPr lang="en-US" sz="2800">
              <a:solidFill>
                <a:srgbClr val="000000"/>
              </a:solidFill>
              <a:latin typeface="Century Gothic"/>
              <a:ea typeface="Josefin Sans"/>
              <a:cs typeface="Josefin Sans"/>
            </a:endParaRPr>
          </a:p>
          <a:p>
            <a:pPr defTabSz="457200">
              <a:lnSpc>
                <a:spcPts val="2336"/>
              </a:lnSpc>
            </a:pPr>
            <a:endParaRPr lang="en-US" sz="2800">
              <a:solidFill>
                <a:srgbClr val="000000"/>
              </a:solidFill>
              <a:latin typeface="Century Gothic" panose="020B0502020202020204" pitchFamily="34" charset="0"/>
              <a:ea typeface="Josefin Sans"/>
              <a:cs typeface="Josefin Sans"/>
              <a:sym typeface="Josefin Sans"/>
            </a:endParaRPr>
          </a:p>
          <a:p>
            <a:pPr marL="504190" lvl="1" indent="-252095" defTabSz="457200">
              <a:lnSpc>
                <a:spcPts val="2336"/>
              </a:lnSpc>
              <a:buFont typeface="Arial"/>
              <a:buChar char="•"/>
            </a:pPr>
            <a:r>
              <a:rPr lang="en-US" sz="2800">
                <a:solidFill>
                  <a:srgbClr val="000000"/>
                </a:solidFill>
                <a:latin typeface="Century Gothic" panose="020B0502020202020204" pitchFamily="34" charset="0"/>
                <a:ea typeface="Josefin Sans"/>
                <a:cs typeface="Josefin Sans"/>
                <a:sym typeface="Josefin Sans"/>
              </a:rPr>
              <a:t>Take turns reading with your child.</a:t>
            </a:r>
            <a:endParaRPr lang="en-US" sz="2800">
              <a:solidFill>
                <a:srgbClr val="000000"/>
              </a:solidFill>
              <a:latin typeface="Century Gothic" panose="020B0502020202020204" pitchFamily="34" charset="0"/>
              <a:ea typeface="Josefin Sans"/>
              <a:cs typeface="Josefin Sans"/>
            </a:endParaRPr>
          </a:p>
          <a:p>
            <a:pPr defTabSz="457200">
              <a:lnSpc>
                <a:spcPts val="2336"/>
              </a:lnSpc>
            </a:pPr>
            <a:r>
              <a:rPr lang="en-US" sz="2800">
                <a:solidFill>
                  <a:srgbClr val="000000"/>
                </a:solidFill>
                <a:latin typeface="Century Gothic" panose="020B0502020202020204" pitchFamily="34" charset="0"/>
                <a:ea typeface="Josefin Sans"/>
                <a:cs typeface="Josefin Sans"/>
                <a:sym typeface="Josefin Sans"/>
              </a:rPr>
              <a:t>​</a:t>
            </a:r>
          </a:p>
          <a:p>
            <a:pPr marL="504190" lvl="1" indent="-252095" defTabSz="457200">
              <a:lnSpc>
                <a:spcPts val="2336"/>
              </a:lnSpc>
              <a:buFont typeface="Arial"/>
              <a:buChar char="•"/>
            </a:pPr>
            <a:r>
              <a:rPr lang="en-US" sz="2800">
                <a:solidFill>
                  <a:srgbClr val="000000"/>
                </a:solidFill>
                <a:latin typeface="Century Gothic"/>
                <a:ea typeface="Josefin Sans"/>
                <a:cs typeface="Josefin Sans"/>
                <a:sym typeface="Josefin Sans"/>
              </a:rPr>
              <a:t>Audio books are fantastic, as they expose children to words they might otherwise find hard to access, as well as new authors and ideas.​</a:t>
            </a:r>
            <a:endParaRPr lang="en-US" sz="2800">
              <a:solidFill>
                <a:srgbClr val="000000"/>
              </a:solidFill>
              <a:latin typeface="Century Gothic"/>
              <a:ea typeface="Josefin Sans"/>
              <a:cs typeface="Josefin Sans"/>
            </a:endParaRPr>
          </a:p>
        </p:txBody>
      </p:sp>
      <p:sp>
        <p:nvSpPr>
          <p:cNvPr id="6" name="TextBox 6"/>
          <p:cNvSpPr txBox="1"/>
          <p:nvPr/>
        </p:nvSpPr>
        <p:spPr>
          <a:xfrm>
            <a:off x="0" y="332656"/>
            <a:ext cx="6350152" cy="410369"/>
          </a:xfrm>
          <a:prstGeom prst="rect">
            <a:avLst/>
          </a:prstGeom>
          <a:solidFill>
            <a:srgbClr val="92D050"/>
          </a:solidFill>
        </p:spPr>
        <p:txBody>
          <a:bodyPr wrap="square" lIns="0" tIns="0" rIns="0" bIns="0" rtlCol="0" anchor="t">
            <a:spAutoFit/>
          </a:bodyPr>
          <a:lstStyle/>
          <a:p>
            <a:pPr algn="ctr" defTabSz="457200">
              <a:lnSpc>
                <a:spcPts val="3153"/>
              </a:lnSpc>
              <a:spcBef>
                <a:spcPct val="0"/>
              </a:spcBef>
            </a:pPr>
            <a:r>
              <a:rPr lang="en-US" sz="3153" b="1">
                <a:solidFill>
                  <a:srgbClr val="000000"/>
                </a:solidFill>
                <a:latin typeface="Century Gothic" panose="020B0502020202020204" pitchFamily="34" charset="0"/>
                <a:ea typeface="Josefin Sans Bold"/>
                <a:cs typeface="Josefin Sans Bold"/>
                <a:sym typeface="Josefin Sans Bold"/>
              </a:rPr>
              <a:t>Reading – How you can help​</a:t>
            </a:r>
          </a:p>
        </p:txBody>
      </p:sp>
      <p:pic>
        <p:nvPicPr>
          <p:cNvPr id="8" name="Picture 7">
            <a:extLst>
              <a:ext uri="{FF2B5EF4-FFF2-40B4-BE49-F238E27FC236}">
                <a16:creationId xmlns:a16="http://schemas.microsoft.com/office/drawing/2014/main" id="{6EF6442F-CCE8-4716-ACB9-15E12CCE6D90}"/>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716203" y="22945"/>
            <a:ext cx="1248285" cy="131782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03495" y="127215"/>
            <a:ext cx="4303390" cy="1325563"/>
          </a:xfrm>
          <a:solidFill>
            <a:srgbClr val="FFC000"/>
          </a:solidFill>
        </p:spPr>
        <p:txBody>
          <a:bodyPr>
            <a:normAutofit/>
          </a:bodyPr>
          <a:lstStyle/>
          <a:p>
            <a:r>
              <a:rPr lang="en-GB" sz="4400" b="1">
                <a:latin typeface="Century Gothic" panose="020B0502020202020204" pitchFamily="34" charset="0"/>
              </a:rPr>
              <a:t>               Speedy tables</a:t>
            </a:r>
          </a:p>
        </p:txBody>
      </p:sp>
      <p:sp>
        <p:nvSpPr>
          <p:cNvPr id="3" name="Content Placeholder 2"/>
          <p:cNvSpPr>
            <a:spLocks noGrp="1"/>
          </p:cNvSpPr>
          <p:nvPr>
            <p:ph idx="1"/>
          </p:nvPr>
        </p:nvSpPr>
        <p:spPr>
          <a:xfrm>
            <a:off x="395536" y="1916832"/>
            <a:ext cx="8624005" cy="4351338"/>
          </a:xfrm>
        </p:spPr>
        <p:txBody>
          <a:bodyPr>
            <a:noAutofit/>
          </a:bodyPr>
          <a:lstStyle/>
          <a:p>
            <a:pPr marL="0" indent="0">
              <a:buNone/>
            </a:pPr>
            <a:r>
              <a:rPr lang="en-GB" sz="2800">
                <a:latin typeface="Century Gothic" panose="020B0502020202020204" pitchFamily="34" charset="0"/>
              </a:rPr>
              <a:t>In addition to the year 3 maths curriculum, the children will continue to work on their times tables in preparation for the national year 4 multiplication tables check.</a:t>
            </a:r>
          </a:p>
          <a:p>
            <a:pPr marL="0" indent="0">
              <a:buNone/>
            </a:pPr>
            <a:endParaRPr lang="en-GB" sz="2800">
              <a:latin typeface="Century Gothic" panose="020B0502020202020204" pitchFamily="34" charset="0"/>
            </a:endParaRPr>
          </a:p>
          <a:p>
            <a:pPr marL="0" indent="0">
              <a:buNone/>
            </a:pPr>
            <a:r>
              <a:rPr lang="en-GB" sz="2800">
                <a:latin typeface="Century Gothic" panose="020B0502020202020204" pitchFamily="34" charset="0"/>
              </a:rPr>
              <a:t>We will start with revising the tables from year 2 – 10, 5, 2. </a:t>
            </a:r>
          </a:p>
          <a:p>
            <a:pPr marL="0" indent="0">
              <a:buNone/>
            </a:pPr>
            <a:endParaRPr lang="en-GB" sz="2800">
              <a:latin typeface="Century Gothic" panose="020B0502020202020204" pitchFamily="34" charset="0"/>
            </a:endParaRPr>
          </a:p>
          <a:p>
            <a:pPr marL="0" indent="0">
              <a:buNone/>
            </a:pPr>
            <a:r>
              <a:rPr lang="en-GB" sz="2800" u="sng">
                <a:latin typeface="Century Gothic" panose="020B0502020202020204" pitchFamily="34" charset="0"/>
              </a:rPr>
              <a:t>The year 3 times tables are 3, 4 and 8.</a:t>
            </a:r>
            <a:endParaRPr lang="en-US" sz="2800" u="sng">
              <a:latin typeface="Century Gothic" panose="020B0502020202020204" pitchFamily="34" charset="0"/>
            </a:endParaRPr>
          </a:p>
          <a:p>
            <a:pPr marL="0" indent="0">
              <a:buNone/>
            </a:pPr>
            <a:r>
              <a:rPr lang="en-US" sz="2800">
                <a:latin typeface="Century Gothic" panose="020B0502020202020204" pitchFamily="34" charset="0"/>
              </a:rPr>
              <a:t>Children have access to Times Tables </a:t>
            </a:r>
            <a:r>
              <a:rPr lang="en-US" sz="2800" err="1">
                <a:latin typeface="Century Gothic" panose="020B0502020202020204" pitchFamily="34" charset="0"/>
              </a:rPr>
              <a:t>Rockstars</a:t>
            </a:r>
            <a:r>
              <a:rPr lang="en-US" sz="2800">
                <a:latin typeface="Century Gothic" panose="020B0502020202020204" pitchFamily="34" charset="0"/>
              </a:rPr>
              <a:t> – logins are in their Home Learning books.</a:t>
            </a:r>
            <a:endParaRPr lang="en-GB" sz="2800">
              <a:latin typeface="Century Gothic" panose="020B0502020202020204" pitchFamily="34" charset="0"/>
            </a:endParaRPr>
          </a:p>
        </p:txBody>
      </p:sp>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127215"/>
            <a:ext cx="1607959" cy="1676545"/>
          </a:xfrm>
          <a:prstGeom prst="rect">
            <a:avLst/>
          </a:prstGeo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47837" y="98591"/>
            <a:ext cx="2929347" cy="1733792"/>
          </a:xfrm>
          <a:prstGeom prst="rect">
            <a:avLst/>
          </a:prstGeom>
        </p:spPr>
      </p:pic>
    </p:spTree>
    <p:extLst>
      <p:ext uri="{BB962C8B-B14F-4D97-AF65-F5344CB8AC3E}">
        <p14:creationId xmlns:p14="http://schemas.microsoft.com/office/powerpoint/2010/main" val="11277575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92100" y="208112"/>
            <a:ext cx="8559800" cy="996528"/>
          </a:xfrm>
          <a:solidFill>
            <a:schemeClr val="bg1"/>
          </a:solidFill>
        </p:spPr>
        <p:txBody>
          <a:bodyPr rtlCol="0">
            <a:normAutofit fontScale="90000"/>
          </a:bodyPr>
          <a:lstStyle/>
          <a:p>
            <a:pPr algn="ctr" fontAlgn="auto">
              <a:spcAft>
                <a:spcPts val="0"/>
              </a:spcAft>
              <a:defRPr/>
            </a:pPr>
            <a:r>
              <a:rPr lang="en-US" b="1">
                <a:latin typeface="Century Gothic"/>
                <a:cs typeface="Calibri Light"/>
              </a:rPr>
              <a:t>Year 3 and 4 Statutory Spellings</a:t>
            </a:r>
          </a:p>
        </p:txBody>
      </p:sp>
      <p:sp>
        <p:nvSpPr>
          <p:cNvPr id="3" name="TextBox 2">
            <a:extLst>
              <a:ext uri="{FF2B5EF4-FFF2-40B4-BE49-F238E27FC236}">
                <a16:creationId xmlns:a16="http://schemas.microsoft.com/office/drawing/2014/main" id="{4D5C1A11-F05E-EACC-69FA-234043AC6A40}"/>
              </a:ext>
            </a:extLst>
          </p:cNvPr>
          <p:cNvSpPr txBox="1"/>
          <p:nvPr/>
        </p:nvSpPr>
        <p:spPr>
          <a:xfrm>
            <a:off x="403185" y="5549333"/>
            <a:ext cx="833581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entury Gothic"/>
                <a:ea typeface="+mn-ea"/>
                <a:cs typeface="Arial"/>
              </a:rPr>
              <a:t>Throughout </a:t>
            </a:r>
            <a:r>
              <a:rPr lang="en-GB">
                <a:solidFill>
                  <a:prstClr val="black"/>
                </a:solidFill>
                <a:latin typeface="Century Gothic"/>
                <a:cs typeface="Arial"/>
              </a:rPr>
              <a:t>year 3</a:t>
            </a:r>
            <a:r>
              <a:rPr kumimoji="0" lang="en-GB" sz="1800" b="0" i="0" u="none" strike="noStrike" kern="1200" cap="none" spc="0" normalizeH="0" baseline="0" noProof="0">
                <a:ln>
                  <a:noFill/>
                </a:ln>
                <a:solidFill>
                  <a:prstClr val="black"/>
                </a:solidFill>
                <a:effectLst/>
                <a:uLnTx/>
                <a:uFillTx/>
                <a:latin typeface="Century Gothic"/>
                <a:ea typeface="+mn-ea"/>
                <a:cs typeface="Arial"/>
              </a:rPr>
              <a:t>, we learn a range of spelling rules, including a range of prefixes and suffixes.</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entury Gothic"/>
                <a:ea typeface="+mn-ea"/>
                <a:cs typeface="Arial"/>
              </a:rPr>
              <a:t>Lots of </a:t>
            </a:r>
            <a:r>
              <a:rPr lang="en-GB">
                <a:solidFill>
                  <a:prstClr val="black"/>
                </a:solidFill>
                <a:latin typeface="Century Gothic"/>
                <a:cs typeface="Arial"/>
              </a:rPr>
              <a:t>our</a:t>
            </a:r>
            <a:r>
              <a:rPr kumimoji="0" lang="en-GB" sz="1800" b="0" i="0" u="none" strike="noStrike" kern="1200" cap="none" spc="0" normalizeH="0" baseline="0" noProof="0">
                <a:ln>
                  <a:noFill/>
                </a:ln>
                <a:solidFill>
                  <a:prstClr val="black"/>
                </a:solidFill>
                <a:effectLst/>
                <a:uLnTx/>
                <a:uFillTx/>
                <a:latin typeface="Century Gothic"/>
                <a:ea typeface="+mn-ea"/>
                <a:cs typeface="Arial"/>
              </a:rPr>
              <a:t> spellings will be covered through our weekly spelling work.</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entury Gothic"/>
                <a:ea typeface="+mn-ea"/>
                <a:cs typeface="Arial"/>
              </a:rPr>
              <a:t>Any additional practice will make a </a:t>
            </a:r>
            <a:r>
              <a:rPr kumimoji="0" lang="en-GB" sz="1800" b="1" i="0" u="none" strike="noStrike" kern="1200" cap="none" spc="0" normalizeH="0" baseline="0" noProof="0">
                <a:ln>
                  <a:noFill/>
                </a:ln>
                <a:solidFill>
                  <a:prstClr val="black"/>
                </a:solidFill>
                <a:effectLst/>
                <a:uLnTx/>
                <a:uFillTx/>
                <a:latin typeface="Century Gothic"/>
                <a:ea typeface="+mn-ea"/>
                <a:cs typeface="Arial"/>
              </a:rPr>
              <a:t>huge</a:t>
            </a:r>
            <a:r>
              <a:rPr kumimoji="0" lang="en-GB" sz="1800" b="0" i="0" u="none" strike="noStrike" kern="1200" cap="none" spc="0" normalizeH="0" baseline="0" noProof="0">
                <a:ln>
                  <a:noFill/>
                </a:ln>
                <a:solidFill>
                  <a:prstClr val="black"/>
                </a:solidFill>
                <a:effectLst/>
                <a:uLnTx/>
                <a:uFillTx/>
                <a:latin typeface="Century Gothic"/>
                <a:ea typeface="+mn-ea"/>
                <a:cs typeface="Arial"/>
              </a:rPr>
              <a:t> difference!</a:t>
            </a:r>
            <a:endParaRPr kumimoji="0" lang="en-GB" sz="1800" b="0" i="0" u="none" strike="noStrike" kern="1200" cap="none" spc="0" normalizeH="0" baseline="0" noProof="0">
              <a:ln>
                <a:noFill/>
              </a:ln>
              <a:solidFill>
                <a:prstClr val="black"/>
              </a:solidFill>
              <a:effectLst/>
              <a:uLnTx/>
              <a:uFillTx/>
              <a:latin typeface="Century Gothic"/>
              <a:ea typeface="+mn-ea"/>
              <a:cs typeface="Arial" charset="0"/>
            </a:endParaRPr>
          </a:p>
        </p:txBody>
      </p:sp>
      <p:pic>
        <p:nvPicPr>
          <p:cNvPr id="4" name="Picture 3" descr="Yellow letters on a black background&#10;&#10;Description automatically generated">
            <a:extLst>
              <a:ext uri="{FF2B5EF4-FFF2-40B4-BE49-F238E27FC236}">
                <a16:creationId xmlns:a16="http://schemas.microsoft.com/office/drawing/2014/main" id="{9280D042-1FBB-576E-539B-A3EF619CD051}"/>
              </a:ext>
            </a:extLst>
          </p:cNvPr>
          <p:cNvPicPr>
            <a:picLocks noChangeAspect="1"/>
          </p:cNvPicPr>
          <p:nvPr/>
        </p:nvPicPr>
        <p:blipFill>
          <a:blip r:embed="rId3"/>
          <a:stretch>
            <a:fillRect/>
          </a:stretch>
        </p:blipFill>
        <p:spPr>
          <a:xfrm>
            <a:off x="2138218" y="4697551"/>
            <a:ext cx="4867563" cy="903443"/>
          </a:xfrm>
          <a:prstGeom prst="rect">
            <a:avLst/>
          </a:prstGeom>
        </p:spPr>
      </p:pic>
      <p:pic>
        <p:nvPicPr>
          <p:cNvPr id="6" name="Picture 4">
            <a:extLst>
              <a:ext uri="{FF2B5EF4-FFF2-40B4-BE49-F238E27FC236}">
                <a16:creationId xmlns:a16="http://schemas.microsoft.com/office/drawing/2014/main" id="{777108EF-9333-4B95-9193-0F2C89BD6B08}"/>
              </a:ext>
            </a:extLst>
          </p:cNvPr>
          <p:cNvPicPr>
            <a:picLocks noChangeAspect="1"/>
          </p:cNvPicPr>
          <p:nvPr/>
        </p:nvPicPr>
        <p:blipFill rotWithShape="1">
          <a:blip r:embed="rId4">
            <a:extLst>
              <a:ext uri="{28A0092B-C50C-407E-A947-70E740481C1C}">
                <a14:useLocalDpi xmlns:a14="http://schemas.microsoft.com/office/drawing/2010/main" val="0"/>
              </a:ext>
            </a:extLst>
          </a:blip>
          <a:srcRect t="17190"/>
          <a:stretch/>
        </p:blipFill>
        <p:spPr bwMode="auto">
          <a:xfrm>
            <a:off x="827584" y="1262298"/>
            <a:ext cx="7165857" cy="3564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2148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69962" y="120960"/>
            <a:ext cx="7857308" cy="461665"/>
          </a:xfrm>
          <a:prstGeom prst="rect">
            <a:avLst/>
          </a:prstGeom>
          <a:solidFill>
            <a:srgbClr val="FFC000"/>
          </a:solidFill>
          <a:ln>
            <a:solidFill>
              <a:schemeClr val="tx1"/>
            </a:solidFill>
          </a:ln>
        </p:spPr>
        <p:txBody>
          <a:bodyPr wrap="square" rtlCol="0">
            <a:spAutoFit/>
          </a:bodyPr>
          <a:lstStyle/>
          <a:p>
            <a:pPr algn="ctr"/>
            <a:r>
              <a:rPr lang="en-US" sz="2400">
                <a:latin typeface="Century Gothic" panose="020B0502020202020204" pitchFamily="34" charset="0"/>
              </a:rPr>
              <a:t>Karate Spelling Challenge for Year 3</a:t>
            </a:r>
            <a:endParaRPr lang="en-GB" sz="2400">
              <a:latin typeface="Century Gothic" panose="020B0502020202020204" pitchFamily="34" charset="0"/>
            </a:endParaRPr>
          </a:p>
        </p:txBody>
      </p:sp>
      <p:sp>
        <p:nvSpPr>
          <p:cNvPr id="6" name="TextBox 5"/>
          <p:cNvSpPr txBox="1"/>
          <p:nvPr/>
        </p:nvSpPr>
        <p:spPr>
          <a:xfrm>
            <a:off x="14103" y="960476"/>
            <a:ext cx="8909930" cy="3447098"/>
          </a:xfrm>
          <a:prstGeom prst="rect">
            <a:avLst/>
          </a:prstGeom>
          <a:noFill/>
        </p:spPr>
        <p:txBody>
          <a:bodyPr wrap="square" rtlCol="0">
            <a:spAutoFit/>
          </a:bodyPr>
          <a:lstStyle/>
          <a:p>
            <a:pPr marL="214313" indent="-214313">
              <a:buFont typeface="Arial" panose="020B0604020202020204" pitchFamily="34" charset="0"/>
              <a:buChar char="•"/>
            </a:pPr>
            <a:r>
              <a:rPr lang="en-US" sz="2000">
                <a:latin typeface="Century Gothic" panose="020B0502020202020204" pitchFamily="34" charset="0"/>
              </a:rPr>
              <a:t>All children will experience the karate bands at the same time across the year group. These will be tested in class (you will notified in advance via Home Learning on Seesaw.) The idea is that all children will be aware of what the statutory spellings for year 3/4 are, even if they are not yet ready to spell them independently from memory (i.e. they know that these are words they should be looking up on word mats etc.) Not all children will be expected to know all of the spellings or take part in the tests, but they will be expected to look them up/use their word lists etc.  </a:t>
            </a:r>
          </a:p>
          <a:p>
            <a:endParaRPr lang="en-US" sz="2000"/>
          </a:p>
          <a:p>
            <a:endParaRPr lang="en-US"/>
          </a:p>
        </p:txBody>
      </p:sp>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971" y="30104"/>
            <a:ext cx="1543052" cy="503591"/>
          </a:xfrm>
          <a:prstGeom prst="rect">
            <a:avLst/>
          </a:prstGeom>
        </p:spPr>
      </p:pic>
      <p:pic>
        <p:nvPicPr>
          <p:cNvPr id="8" name="Picture 7"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9546793">
            <a:off x="368387" y="4782188"/>
            <a:ext cx="1332114" cy="1939666"/>
          </a:xfrm>
          <a:prstGeom prst="rect">
            <a:avLst/>
          </a:prstGeom>
        </p:spPr>
      </p:pic>
      <p:pic>
        <p:nvPicPr>
          <p:cNvPr id="9" name="Picture 8" descr="Screen Clippi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102697">
            <a:off x="2153191" y="4356152"/>
            <a:ext cx="2326528" cy="1630075"/>
          </a:xfrm>
          <a:prstGeom prst="rect">
            <a:avLst/>
          </a:prstGeom>
        </p:spPr>
      </p:pic>
      <p:pic>
        <p:nvPicPr>
          <p:cNvPr id="10" name="Picture 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818271">
            <a:off x="5113458" y="4161925"/>
            <a:ext cx="3360373" cy="20185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90263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268760"/>
            <a:ext cx="8909930" cy="4431983"/>
          </a:xfrm>
          <a:prstGeom prst="rect">
            <a:avLst/>
          </a:prstGeom>
          <a:noFill/>
        </p:spPr>
        <p:txBody>
          <a:bodyPr wrap="square" rtlCol="0">
            <a:spAutoFit/>
          </a:bodyPr>
          <a:lstStyle/>
          <a:p>
            <a:pPr marL="214313" indent="-214313">
              <a:buFont typeface="Arial" panose="020B0604020202020204" pitchFamily="34" charset="0"/>
              <a:buChar char="•"/>
            </a:pPr>
            <a:r>
              <a:rPr lang="en-US" sz="2400">
                <a:latin typeface="Century Gothic" panose="020B0502020202020204" pitchFamily="34" charset="0"/>
              </a:rPr>
              <a:t>Those that do not pass the first time are offered the chance to retest – they will need to ask an adult for this.</a:t>
            </a:r>
          </a:p>
          <a:p>
            <a:endParaRPr lang="en-US" sz="2400">
              <a:latin typeface="Century Gothic" panose="020B0502020202020204" pitchFamily="34" charset="0"/>
            </a:endParaRPr>
          </a:p>
          <a:p>
            <a:pPr marL="214313" indent="-214313">
              <a:buFont typeface="Arial" panose="020B0604020202020204" pitchFamily="34" charset="0"/>
              <a:buChar char="•"/>
            </a:pPr>
            <a:r>
              <a:rPr lang="en-US" sz="2400">
                <a:latin typeface="Century Gothic" panose="020B0502020202020204" pitchFamily="34" charset="0"/>
              </a:rPr>
              <a:t>Spelling Shed – children have the logins for this in their Home Learning book.  There are lots of fun games to help consolidate both the weekly year 3 spelling patterns (not formally tested in school) and the Karate Challenge words.</a:t>
            </a:r>
          </a:p>
          <a:p>
            <a:endParaRPr lang="en-US" sz="2400">
              <a:latin typeface="Century Gothic" panose="020B0502020202020204" pitchFamily="34" charset="0"/>
            </a:endParaRPr>
          </a:p>
          <a:p>
            <a:pPr marL="214313" indent="-214313">
              <a:buFont typeface="Arial" panose="020B0604020202020204" pitchFamily="34" charset="0"/>
              <a:buChar char="•"/>
            </a:pPr>
            <a:r>
              <a:rPr lang="en-US" sz="2400">
                <a:latin typeface="Century Gothic" panose="020B0502020202020204" pitchFamily="34" charset="0"/>
              </a:rPr>
              <a:t>The booklet will be saved on your year group Seesaw, but please ask if you require a paper copy.</a:t>
            </a:r>
          </a:p>
          <a:p>
            <a:endParaRPr lang="en-US"/>
          </a:p>
        </p:txBody>
      </p:sp>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971" y="30104"/>
            <a:ext cx="1543052" cy="503591"/>
          </a:xfrm>
          <a:prstGeom prst="rect">
            <a:avLst/>
          </a:prstGeom>
        </p:spPr>
      </p:pic>
      <p:pic>
        <p:nvPicPr>
          <p:cNvPr id="8" name="Picture 7"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546793">
            <a:off x="906710" y="5384819"/>
            <a:ext cx="958380" cy="1395479"/>
          </a:xfrm>
          <a:prstGeom prst="rect">
            <a:avLst/>
          </a:prstGeom>
        </p:spPr>
      </p:pic>
      <p:pic>
        <p:nvPicPr>
          <p:cNvPr id="9" name="Picture 8" descr="Screen Clippi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102697">
            <a:off x="2911720" y="5505549"/>
            <a:ext cx="1647075" cy="1154018"/>
          </a:xfrm>
          <a:prstGeom prst="rect">
            <a:avLst/>
          </a:prstGeom>
        </p:spPr>
      </p:pic>
      <p:sp>
        <p:nvSpPr>
          <p:cNvPr id="10" name="TextBox 9">
            <a:extLst>
              <a:ext uri="{FF2B5EF4-FFF2-40B4-BE49-F238E27FC236}">
                <a16:creationId xmlns:a16="http://schemas.microsoft.com/office/drawing/2014/main" id="{C7A8A201-87B5-48C1-BEB9-12B5703E4ACD}"/>
              </a:ext>
            </a:extLst>
          </p:cNvPr>
          <p:cNvSpPr txBox="1"/>
          <p:nvPr/>
        </p:nvSpPr>
        <p:spPr>
          <a:xfrm>
            <a:off x="770062" y="533695"/>
            <a:ext cx="7857308" cy="461665"/>
          </a:xfrm>
          <a:prstGeom prst="rect">
            <a:avLst/>
          </a:prstGeom>
          <a:solidFill>
            <a:srgbClr val="FFC000"/>
          </a:solidFill>
          <a:ln>
            <a:solidFill>
              <a:schemeClr val="tx1"/>
            </a:solidFill>
          </a:ln>
        </p:spPr>
        <p:txBody>
          <a:bodyPr wrap="square" rtlCol="0">
            <a:spAutoFit/>
          </a:bodyPr>
          <a:lstStyle/>
          <a:p>
            <a:pPr algn="ctr"/>
            <a:r>
              <a:rPr lang="en-US" sz="2400">
                <a:latin typeface="Century Gothic" panose="020B0502020202020204" pitchFamily="34" charset="0"/>
              </a:rPr>
              <a:t>Karate Spelling Challenge for Year 3</a:t>
            </a:r>
            <a:endParaRPr lang="en-GB" sz="2400">
              <a:latin typeface="Century Gothic" panose="020B0502020202020204" pitchFamily="34" charset="0"/>
            </a:endParaRPr>
          </a:p>
        </p:txBody>
      </p:sp>
    </p:spTree>
    <p:extLst>
      <p:ext uri="{BB962C8B-B14F-4D97-AF65-F5344CB8AC3E}">
        <p14:creationId xmlns:p14="http://schemas.microsoft.com/office/powerpoint/2010/main" val="3468558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432656" y="188640"/>
            <a:ext cx="8229600" cy="1143000"/>
          </a:xfrm>
          <a:solidFill>
            <a:srgbClr val="92D050"/>
          </a:solidFill>
          <a:ln>
            <a:solidFill>
              <a:schemeClr val="tx1"/>
            </a:solidFill>
          </a:ln>
        </p:spPr>
        <p:txBody>
          <a:bodyPr>
            <a:normAutofit/>
          </a:bodyPr>
          <a:lstStyle/>
          <a:p>
            <a:pPr algn="ctr" eaLnBrk="1" fontAlgn="auto" hangingPunct="1">
              <a:spcAft>
                <a:spcPts val="0"/>
              </a:spcAft>
              <a:defRPr/>
            </a:pPr>
            <a:r>
              <a:rPr lang="en-GB" sz="3600" b="0">
                <a:latin typeface="Century Gothic" panose="020B0502020202020204" pitchFamily="34" charset="0"/>
                <a:cs typeface="Calibri" panose="020F0502020204030204" pitchFamily="34" charset="0"/>
              </a:rPr>
              <a:t>How can parents support?</a:t>
            </a:r>
            <a:endParaRPr lang="en-US" sz="3600" b="0">
              <a:latin typeface="Century Gothic" panose="020B0502020202020204" pitchFamily="34" charset="0"/>
              <a:cs typeface="Calibri" panose="020F0502020204030204" pitchFamily="34" charset="0"/>
            </a:endParaRPr>
          </a:p>
        </p:txBody>
      </p:sp>
      <p:sp>
        <p:nvSpPr>
          <p:cNvPr id="14338" name="Content Placeholder 1"/>
          <p:cNvSpPr>
            <a:spLocks noGrp="1"/>
          </p:cNvSpPr>
          <p:nvPr>
            <p:ph idx="1"/>
          </p:nvPr>
        </p:nvSpPr>
        <p:spPr>
          <a:xfrm>
            <a:off x="179512" y="1143000"/>
            <a:ext cx="8735888" cy="5714999"/>
          </a:xfrm>
        </p:spPr>
        <p:txBody>
          <a:bodyPr vert="horz" lIns="91440" tIns="45720" rIns="91440" bIns="45720" rtlCol="0" anchor="t">
            <a:normAutofit/>
          </a:bodyPr>
          <a:lstStyle/>
          <a:p>
            <a:pPr marL="109220" indent="0" eaLnBrk="1" hangingPunct="1">
              <a:buNone/>
            </a:pPr>
            <a:endParaRPr lang="en-GB" sz="2200">
              <a:latin typeface="Calibri" panose="020F0502020204030204" pitchFamily="34" charset="0"/>
              <a:cs typeface="Calibri" panose="020F0502020204030204" pitchFamily="34" charset="0"/>
            </a:endParaRPr>
          </a:p>
          <a:p>
            <a:pPr marL="680720" indent="-571500"/>
            <a:r>
              <a:rPr lang="en-GB" sz="3200">
                <a:latin typeface="Century Gothic" panose="020B0502020202020204" pitchFamily="34" charset="0"/>
                <a:cs typeface="Calibri"/>
              </a:rPr>
              <a:t>Regular stationery checks. </a:t>
            </a:r>
          </a:p>
          <a:p>
            <a:pPr marL="680720" indent="-571500"/>
            <a:r>
              <a:rPr lang="en-GB" sz="3200">
                <a:latin typeface="Century Gothic" panose="020B0502020202020204" pitchFamily="34" charset="0"/>
                <a:cs typeface="Calibri"/>
              </a:rPr>
              <a:t>Encourage independence​.</a:t>
            </a:r>
          </a:p>
          <a:p>
            <a:pPr marL="680720" indent="-571500"/>
            <a:r>
              <a:rPr lang="en-GB" sz="3200">
                <a:latin typeface="Century Gothic" panose="020B0502020202020204" pitchFamily="34" charset="0"/>
                <a:cs typeface="Calibri"/>
              </a:rPr>
              <a:t>Hear your children read regularly​ and ensure they</a:t>
            </a:r>
            <a:r>
              <a:rPr lang="en-GB" sz="3200">
                <a:latin typeface="Calibri" panose="020F0502020204030204" pitchFamily="34" charset="0"/>
                <a:cs typeface="Calibri" panose="020F0502020204030204" pitchFamily="34" charset="0"/>
              </a:rPr>
              <a:t> </a:t>
            </a:r>
            <a:r>
              <a:rPr lang="en-GB" sz="3200">
                <a:latin typeface="Century Gothic" panose="020B0502020202020204" pitchFamily="34" charset="0"/>
                <a:cs typeface="Calibri" panose="020F0502020204030204" pitchFamily="34" charset="0"/>
              </a:rPr>
              <a:t>are reading 5 x a week and updating their reading diary, as well as recording on Seesaw where appropriate.</a:t>
            </a:r>
            <a:endParaRPr lang="en-GB" sz="3200">
              <a:latin typeface="Century Gothic" panose="020B0502020202020204" pitchFamily="34" charset="0"/>
              <a:cs typeface="Calibri"/>
            </a:endParaRPr>
          </a:p>
          <a:p>
            <a:pPr marL="566420" indent="-457200"/>
            <a:r>
              <a:rPr lang="en-GB" sz="3200">
                <a:latin typeface="Century Gothic" panose="020B0502020202020204" pitchFamily="34" charset="0"/>
                <a:cs typeface="Calibri"/>
              </a:rPr>
              <a:t>Support your child with the learning of their times tables, number bonds and telling the time.</a:t>
            </a:r>
          </a:p>
        </p:txBody>
      </p:sp>
      <p:pic>
        <p:nvPicPr>
          <p:cNvPr id="2" name="Picture 1">
            <a:extLst>
              <a:ext uri="{FF2B5EF4-FFF2-40B4-BE49-F238E27FC236}">
                <a16:creationId xmlns:a16="http://schemas.microsoft.com/office/drawing/2014/main" id="{14F5E768-32E4-4D50-97BD-D31F78C73B39}"/>
              </a:ext>
            </a:extLst>
          </p:cNvPr>
          <p:cNvPicPr>
            <a:picLocks noChangeAspect="1"/>
          </p:cNvPicPr>
          <p:nvPr/>
        </p:nvPicPr>
        <p:blipFill>
          <a:blip r:embed="rId3"/>
          <a:stretch>
            <a:fillRect/>
          </a:stretch>
        </p:blipFill>
        <p:spPr>
          <a:xfrm>
            <a:off x="6773023" y="1298282"/>
            <a:ext cx="1865538" cy="1322947"/>
          </a:xfrm>
          <a:prstGeom prst="rect">
            <a:avLst/>
          </a:prstGeom>
        </p:spPr>
      </p:pic>
    </p:spTree>
    <p:extLst>
      <p:ext uri="{BB962C8B-B14F-4D97-AF65-F5344CB8AC3E}">
        <p14:creationId xmlns:p14="http://schemas.microsoft.com/office/powerpoint/2010/main" val="691625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68457" y="1556792"/>
            <a:ext cx="8064896" cy="3816429"/>
          </a:xfrm>
          <a:prstGeom prst="rect">
            <a:avLst/>
          </a:prstGeom>
          <a:noFill/>
        </p:spPr>
        <p:txBody>
          <a:bodyPr wrap="square" lIns="91440" tIns="45720" rIns="91440" bIns="45720" rtlCol="0" anchor="t">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200" b="0" i="0" u="none" strike="noStrike" kern="1200" cap="none" spc="0" normalizeH="0" baseline="0" noProof="0">
                <a:ln>
                  <a:noFill/>
                </a:ln>
                <a:solidFill>
                  <a:srgbClr val="44546A"/>
                </a:solidFill>
                <a:effectLst/>
                <a:uLnTx/>
                <a:uFillTx/>
                <a:latin typeface="Century Gothic"/>
                <a:ea typeface="+mn-ea"/>
                <a:cs typeface="Calibri Light"/>
              </a:rPr>
              <a:t>Our class email addresses are:</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2200">
                <a:solidFill>
                  <a:srgbClr val="44546A"/>
                </a:solidFill>
                <a:latin typeface="Century Gothic"/>
                <a:cs typeface="Calibri Light"/>
                <a:hlinkClick r:id="rId3">
                  <a:extLst>
                    <a:ext uri="{A12FA001-AC4F-418D-AE19-62706E023703}">
                      <ahyp:hlinkClr xmlns:ahyp="http://schemas.microsoft.com/office/drawing/2018/hyperlinkcolor" val="tx"/>
                    </a:ext>
                  </a:extLst>
                </a:hlinkClick>
              </a:rPr>
              <a:t>robin</a:t>
            </a:r>
            <a:r>
              <a:rPr kumimoji="0" lang="en-US" sz="2200" b="0" i="0" u="none" strike="noStrike" kern="1200" cap="none" spc="0" normalizeH="0" baseline="0" noProof="0">
                <a:ln>
                  <a:noFill/>
                </a:ln>
                <a:solidFill>
                  <a:srgbClr val="44546A"/>
                </a:solidFill>
                <a:effectLst/>
                <a:uLnTx/>
                <a:uFillTx/>
                <a:latin typeface="Century Gothic"/>
                <a:cs typeface="Calibri Light"/>
                <a:hlinkClick r:id="rId3">
                  <a:extLst>
                    <a:ext uri="{A12FA001-AC4F-418D-AE19-62706E023703}">
                      <ahyp:hlinkClr xmlns:ahyp="http://schemas.microsoft.com/office/drawing/2018/hyperlinkcolor" val="tx"/>
                    </a:ext>
                  </a:extLst>
                </a:hlinkClick>
              </a:rPr>
              <a:t>s@holbrookprimaryschool.com</a:t>
            </a:r>
            <a:endParaRPr kumimoji="0" lang="en-US" sz="2200" b="0" i="0" u="none" strike="noStrike" kern="1200" cap="none" spc="0" normalizeH="0" baseline="0" noProof="0">
              <a:ln>
                <a:noFill/>
              </a:ln>
              <a:solidFill>
                <a:srgbClr val="44546A"/>
              </a:solidFill>
              <a:effectLst/>
              <a:uLnTx/>
              <a:uFillTx/>
              <a:latin typeface="Century Gothic"/>
              <a:ea typeface="+mn-ea"/>
              <a:cs typeface="Calibri Light"/>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sz="2200">
                <a:solidFill>
                  <a:srgbClr val="44546A"/>
                </a:solidFill>
                <a:latin typeface="Century Gothic"/>
                <a:cs typeface="Calibri Light"/>
                <a:hlinkClick r:id="rId4">
                  <a:extLst>
                    <a:ext uri="{A12FA001-AC4F-418D-AE19-62706E023703}">
                      <ahyp:hlinkClr xmlns:ahyp="http://schemas.microsoft.com/office/drawing/2018/hyperlinkcolor" val="tx"/>
                    </a:ext>
                  </a:extLst>
                </a:hlinkClick>
              </a:rPr>
              <a:t>wren</a:t>
            </a:r>
            <a:r>
              <a:rPr kumimoji="0" lang="en-US" sz="2200" b="0" i="0" u="none" strike="noStrike" kern="1200" cap="none" spc="0" normalizeH="0" baseline="0" noProof="0">
                <a:ln>
                  <a:noFill/>
                </a:ln>
                <a:solidFill>
                  <a:srgbClr val="44546A"/>
                </a:solidFill>
                <a:effectLst/>
                <a:uLnTx/>
                <a:uFillTx/>
                <a:latin typeface="Century Gothic"/>
                <a:cs typeface="Calibri Light"/>
                <a:hlinkClick r:id="rId4">
                  <a:extLst>
                    <a:ext uri="{A12FA001-AC4F-418D-AE19-62706E023703}">
                      <ahyp:hlinkClr xmlns:ahyp="http://schemas.microsoft.com/office/drawing/2018/hyperlinkcolor" val="tx"/>
                    </a:ext>
                  </a:extLst>
                </a:hlinkClick>
              </a:rPr>
              <a:t>s@holbrookprimaryschool.com</a:t>
            </a:r>
            <a:endParaRPr kumimoji="0" lang="en-US" sz="2200" b="0" i="0" u="none" strike="noStrike" kern="1200" cap="none" spc="0" normalizeH="0" baseline="0" noProof="0">
              <a:ln>
                <a:noFill/>
              </a:ln>
              <a:solidFill>
                <a:srgbClr val="44546A"/>
              </a:solidFill>
              <a:effectLst/>
              <a:uLnTx/>
              <a:uFillTx/>
              <a:latin typeface="Century Gothic"/>
              <a:ea typeface="+mn-ea"/>
              <a:cs typeface="Calibri Light"/>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200" b="0" i="0" u="none" strike="noStrike" kern="1200" cap="none" spc="0" normalizeH="0" baseline="0" noProof="0">
              <a:ln>
                <a:noFill/>
              </a:ln>
              <a:solidFill>
                <a:srgbClr val="44546A"/>
              </a:solidFill>
              <a:effectLst/>
              <a:uLnTx/>
              <a:uFillTx/>
              <a:latin typeface="Century Gothic"/>
              <a:ea typeface="+mn-ea"/>
              <a:cs typeface="Calibri Light" panose="020F030202020403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200" b="0" i="0" u="none" strike="noStrike" kern="1200" cap="none" spc="0" normalizeH="0" baseline="0" noProof="0">
                <a:ln>
                  <a:noFill/>
                </a:ln>
                <a:solidFill>
                  <a:srgbClr val="44546A"/>
                </a:solidFill>
                <a:effectLst/>
                <a:uLnTx/>
                <a:uFillTx/>
                <a:latin typeface="Century Gothic"/>
                <a:ea typeface="+mn-ea"/>
                <a:cs typeface="Calibri Light"/>
              </a:rPr>
              <a:t>Please email rather than messaging on seesaw for any queries that are </a:t>
            </a:r>
            <a:r>
              <a:rPr kumimoji="0" lang="en-US" sz="2200" b="1" i="0" u="none" strike="noStrike" kern="1200" cap="none" spc="0" normalizeH="0" baseline="0" noProof="0">
                <a:ln>
                  <a:noFill/>
                </a:ln>
                <a:solidFill>
                  <a:srgbClr val="44546A"/>
                </a:solidFill>
                <a:effectLst/>
                <a:uLnTx/>
                <a:uFillTx/>
                <a:latin typeface="Century Gothic"/>
                <a:ea typeface="+mn-ea"/>
                <a:cs typeface="Calibri Light"/>
              </a:rPr>
              <a:t>not relating to home learning</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200" b="0" i="0" u="none" strike="noStrike" kern="1200" cap="none" spc="0" normalizeH="0" baseline="0" noProof="0">
              <a:ln>
                <a:noFill/>
              </a:ln>
              <a:solidFill>
                <a:srgbClr val="44546A"/>
              </a:solidFill>
              <a:effectLst/>
              <a:uLnTx/>
              <a:uFillTx/>
              <a:latin typeface="Century Gothic"/>
              <a:ea typeface="+mn-ea"/>
              <a:cs typeface="Calibri Light" panose="020F0302020204030204" pitchFamily="34" charset="0"/>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2200" b="0" i="0" u="none" strike="noStrike" kern="1200" cap="none" spc="0" normalizeH="0" baseline="0" noProof="0">
                <a:ln>
                  <a:noFill/>
                </a:ln>
                <a:solidFill>
                  <a:srgbClr val="44546A"/>
                </a:solidFill>
                <a:effectLst/>
                <a:uLnTx/>
                <a:uFillTx/>
                <a:latin typeface="Century Gothic"/>
                <a:ea typeface="+mn-ea"/>
                <a:cs typeface="Calibri Light"/>
              </a:rPr>
              <a:t>School twitter - @PrimaryHolbrook</a:t>
            </a: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2200" b="0" i="0" u="none" strike="noStrike" kern="1200" cap="none" spc="0" normalizeH="0" baseline="0" noProof="0">
                <a:ln>
                  <a:noFill/>
                </a:ln>
                <a:solidFill>
                  <a:srgbClr val="44546A"/>
                </a:solidFill>
                <a:effectLst/>
                <a:uLnTx/>
                <a:uFillTx/>
                <a:latin typeface="Century Gothic"/>
                <a:ea typeface="+mn-ea"/>
                <a:cs typeface="Calibri Light"/>
              </a:rPr>
              <a:t>School </a:t>
            </a:r>
            <a:r>
              <a:rPr kumimoji="0" lang="en-US" sz="2200" b="0" i="0" u="none" strike="noStrike" kern="1200" cap="none" spc="0" normalizeH="0" baseline="0" noProof="0" err="1">
                <a:ln>
                  <a:noFill/>
                </a:ln>
                <a:solidFill>
                  <a:srgbClr val="44546A"/>
                </a:solidFill>
                <a:effectLst/>
                <a:uLnTx/>
                <a:uFillTx/>
                <a:latin typeface="Century Gothic"/>
                <a:ea typeface="+mn-ea"/>
                <a:cs typeface="Calibri Light"/>
              </a:rPr>
              <a:t>facebook</a:t>
            </a:r>
            <a:r>
              <a:rPr kumimoji="0" lang="en-US" sz="2200" b="0" i="0" u="none" strike="noStrike" kern="1200" cap="none" spc="0" normalizeH="0" baseline="0" noProof="0">
                <a:ln>
                  <a:noFill/>
                </a:ln>
                <a:solidFill>
                  <a:srgbClr val="44546A"/>
                </a:solidFill>
                <a:effectLst/>
                <a:uLnTx/>
                <a:uFillTx/>
                <a:latin typeface="Century Gothic"/>
                <a:ea typeface="+mn-ea"/>
                <a:cs typeface="Calibri Light"/>
              </a:rPr>
              <a:t> – Holbrook Primary School Horsham</a:t>
            </a: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2200" b="0" i="0" u="none" strike="noStrike" kern="1200" cap="none" spc="0" normalizeH="0" baseline="0" noProof="0">
                <a:ln>
                  <a:noFill/>
                </a:ln>
                <a:solidFill>
                  <a:srgbClr val="44546A"/>
                </a:solidFill>
                <a:effectLst/>
                <a:uLnTx/>
                <a:uFillTx/>
                <a:latin typeface="Century Gothic"/>
                <a:ea typeface="+mn-ea"/>
                <a:cs typeface="Calibri Light"/>
              </a:rPr>
              <a:t>School website</a:t>
            </a: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US" sz="2200" b="0" i="0" u="none" strike="noStrike" kern="1200" cap="none" spc="0" normalizeH="0" baseline="0" noProof="0">
              <a:ln>
                <a:noFill/>
              </a:ln>
              <a:solidFill>
                <a:srgbClr val="44546A"/>
              </a:solidFill>
              <a:effectLst/>
              <a:uLnTx/>
              <a:uFillTx/>
              <a:latin typeface="Century Gothic"/>
              <a:ea typeface="+mn-ea"/>
              <a:cs typeface="Calibri Light" panose="020F0302020204030204" pitchFamily="34" charset="0"/>
            </a:endParaRPr>
          </a:p>
        </p:txBody>
      </p:sp>
      <p:sp>
        <p:nvSpPr>
          <p:cNvPr id="6" name="Title 1">
            <a:extLst>
              <a:ext uri="{FF2B5EF4-FFF2-40B4-BE49-F238E27FC236}">
                <a16:creationId xmlns:a16="http://schemas.microsoft.com/office/drawing/2014/main" id="{54099283-FC51-04E6-DCA1-085BACA5B88E}"/>
              </a:ext>
            </a:extLst>
          </p:cNvPr>
          <p:cNvSpPr txBox="1">
            <a:spLocks/>
          </p:cNvSpPr>
          <p:nvPr/>
        </p:nvSpPr>
        <p:spPr>
          <a:xfrm>
            <a:off x="744274" y="188640"/>
            <a:ext cx="7886700" cy="976996"/>
          </a:xfrm>
          <a:prstGeom prst="rect">
            <a:avLst/>
          </a:prstGeom>
          <a:solidFill>
            <a:srgbClr val="FA8CE0"/>
          </a:solidFill>
          <a:ln>
            <a:solidFill>
              <a:schemeClr val="tx1"/>
            </a:solidFill>
          </a:ln>
        </p:spPr>
        <p:txBody>
          <a:bodyPr lIns="91440" tIns="45720" rIns="91440" bIns="45720"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Century Gothic"/>
                <a:ea typeface="+mj-ea"/>
                <a:cs typeface="+mj-cs"/>
              </a:rPr>
              <a:t>Contact &amp; Social Media</a:t>
            </a:r>
            <a:endParaRPr kumimoji="0" lang="en-GB" sz="4400" b="0" i="0" u="none" strike="noStrike" kern="1200" cap="none" spc="0" normalizeH="0" baseline="0" noProof="0">
              <a:ln>
                <a:noFill/>
              </a:ln>
              <a:solidFill>
                <a:prstClr val="black"/>
              </a:solidFill>
              <a:effectLst/>
              <a:uLnTx/>
              <a:uFillTx/>
              <a:latin typeface="Calibri Light" panose="020F0302020204030204"/>
              <a:ea typeface="+mj-ea"/>
              <a:cs typeface="Calibri Light" panose="020F0302020204030204"/>
            </a:endParaRPr>
          </a:p>
        </p:txBody>
      </p:sp>
    </p:spTree>
    <p:extLst>
      <p:ext uri="{BB962C8B-B14F-4D97-AF65-F5344CB8AC3E}">
        <p14:creationId xmlns:p14="http://schemas.microsoft.com/office/powerpoint/2010/main" val="1054797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Freeform 2"/>
          <p:cNvSpPr/>
          <p:nvPr/>
        </p:nvSpPr>
        <p:spPr>
          <a:xfrm>
            <a:off x="2462927" y="-803696"/>
            <a:ext cx="4881804" cy="4004975"/>
          </a:xfrm>
          <a:custGeom>
            <a:avLst/>
            <a:gdLst/>
            <a:ahLst/>
            <a:cxnLst/>
            <a:rect l="l" t="t" r="r" b="b"/>
            <a:pathLst>
              <a:path w="9763608" h="8009950">
                <a:moveTo>
                  <a:pt x="0" y="0"/>
                </a:moveTo>
                <a:lnTo>
                  <a:pt x="9763608" y="0"/>
                </a:lnTo>
                <a:lnTo>
                  <a:pt x="9763608" y="8009950"/>
                </a:lnTo>
                <a:lnTo>
                  <a:pt x="0" y="800995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152657">
            <a:off x="6689238" y="1408391"/>
            <a:ext cx="1666479" cy="401351"/>
          </a:xfrm>
          <a:custGeom>
            <a:avLst/>
            <a:gdLst/>
            <a:ahLst/>
            <a:cxnLst/>
            <a:rect l="l" t="t" r="r" b="b"/>
            <a:pathLst>
              <a:path w="3332958" h="802702">
                <a:moveTo>
                  <a:pt x="0" y="0"/>
                </a:moveTo>
                <a:lnTo>
                  <a:pt x="3332958" y="0"/>
                </a:lnTo>
                <a:lnTo>
                  <a:pt x="3332958" y="802702"/>
                </a:lnTo>
                <a:lnTo>
                  <a:pt x="0" y="80270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3717163" y="3517715"/>
            <a:ext cx="4646641" cy="2567269"/>
          </a:xfrm>
          <a:custGeom>
            <a:avLst/>
            <a:gdLst/>
            <a:ahLst/>
            <a:cxnLst/>
            <a:rect l="l" t="t" r="r" b="b"/>
            <a:pathLst>
              <a:path w="9293282" h="5134538">
                <a:moveTo>
                  <a:pt x="0" y="0"/>
                </a:moveTo>
                <a:lnTo>
                  <a:pt x="9293282" y="0"/>
                </a:lnTo>
                <a:lnTo>
                  <a:pt x="9293282" y="5134538"/>
                </a:lnTo>
                <a:lnTo>
                  <a:pt x="0" y="5134538"/>
                </a:lnTo>
                <a:lnTo>
                  <a:pt x="0" y="0"/>
                </a:lnTo>
                <a:close/>
              </a:path>
            </a:pathLst>
          </a:custGeom>
          <a:blipFill>
            <a:blip r:embed="rId6">
              <a:alphaModFix amt="59000"/>
              <a:extLst>
                <a:ext uri="{96DAC541-7B7A-43D3-8B79-37D633B846F1}">
                  <asvg:svgBlip xmlns:asvg="http://schemas.microsoft.com/office/drawing/2016/SVG/main" r:embed="rId7"/>
                </a:ext>
              </a:extLst>
            </a:blip>
            <a:stretch>
              <a:fillRect/>
            </a:stretch>
          </a:blipFill>
        </p:spPr>
      </p:sp>
      <p:sp>
        <p:nvSpPr>
          <p:cNvPr id="5" name="Freeform 5"/>
          <p:cNvSpPr/>
          <p:nvPr/>
        </p:nvSpPr>
        <p:spPr>
          <a:xfrm>
            <a:off x="203271" y="3009289"/>
            <a:ext cx="2392326" cy="2057400"/>
          </a:xfrm>
          <a:custGeom>
            <a:avLst/>
            <a:gdLst/>
            <a:ahLst/>
            <a:cxnLst/>
            <a:rect l="l" t="t" r="r" b="b"/>
            <a:pathLst>
              <a:path w="4784651" h="4114800">
                <a:moveTo>
                  <a:pt x="0" y="0"/>
                </a:moveTo>
                <a:lnTo>
                  <a:pt x="4784651" y="0"/>
                </a:lnTo>
                <a:lnTo>
                  <a:pt x="4784651"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TextBox 6"/>
          <p:cNvSpPr txBox="1"/>
          <p:nvPr/>
        </p:nvSpPr>
        <p:spPr>
          <a:xfrm>
            <a:off x="5099561" y="3385678"/>
            <a:ext cx="447089" cy="64120"/>
          </a:xfrm>
          <a:prstGeom prst="rect">
            <a:avLst/>
          </a:prstGeom>
        </p:spPr>
        <p:txBody>
          <a:bodyPr lIns="0" tIns="0" rIns="0" bIns="0" rtlCol="0" anchor="t">
            <a:spAutoFit/>
          </a:bodyPr>
          <a:lstStyle/>
          <a:p>
            <a:pPr algn="ctr" defTabSz="457200">
              <a:lnSpc>
                <a:spcPts val="540"/>
              </a:lnSpc>
            </a:pPr>
            <a:r>
              <a:rPr lang="en-US" sz="540">
                <a:solidFill>
                  <a:srgbClr val="545454"/>
                </a:solidFill>
                <a:latin typeface="Josefin Sans"/>
                <a:ea typeface="Josefin Sans"/>
                <a:cs typeface="Josefin Sans"/>
                <a:sym typeface="Josefin Sans"/>
              </a:rPr>
              <a:t>A</a:t>
            </a:r>
          </a:p>
        </p:txBody>
      </p:sp>
      <p:sp>
        <p:nvSpPr>
          <p:cNvPr id="7" name="TextBox 7"/>
          <p:cNvSpPr txBox="1"/>
          <p:nvPr/>
        </p:nvSpPr>
        <p:spPr>
          <a:xfrm>
            <a:off x="2843604" y="271963"/>
            <a:ext cx="3686072" cy="2278124"/>
          </a:xfrm>
          <a:prstGeom prst="rect">
            <a:avLst/>
          </a:prstGeom>
        </p:spPr>
        <p:txBody>
          <a:bodyPr lIns="0" tIns="0" rIns="0" bIns="0" rtlCol="0" anchor="t">
            <a:spAutoFit/>
          </a:bodyPr>
          <a:lstStyle/>
          <a:p>
            <a:pPr algn="ctr" defTabSz="457200">
              <a:lnSpc>
                <a:spcPts val="6083"/>
              </a:lnSpc>
              <a:spcBef>
                <a:spcPct val="0"/>
              </a:spcBef>
            </a:pPr>
            <a:r>
              <a:rPr lang="en-US" sz="4345">
                <a:solidFill>
                  <a:srgbClr val="545454"/>
                </a:solidFill>
                <a:latin typeface="Century Gothic" panose="020B0502020202020204" pitchFamily="34" charset="0"/>
                <a:ea typeface="More Sugar"/>
                <a:cs typeface="More Sugar"/>
                <a:sym typeface="More Sugar"/>
              </a:rPr>
              <a:t>Thank you for coming and listening.</a:t>
            </a:r>
          </a:p>
        </p:txBody>
      </p:sp>
      <p:sp>
        <p:nvSpPr>
          <p:cNvPr id="8" name="TextBox 8"/>
          <p:cNvSpPr txBox="1"/>
          <p:nvPr/>
        </p:nvSpPr>
        <p:spPr>
          <a:xfrm>
            <a:off x="4083928" y="4037989"/>
            <a:ext cx="3913110" cy="1179810"/>
          </a:xfrm>
          <a:prstGeom prst="rect">
            <a:avLst/>
          </a:prstGeom>
        </p:spPr>
        <p:txBody>
          <a:bodyPr lIns="0" tIns="0" rIns="0" bIns="0" rtlCol="0" anchor="t">
            <a:spAutoFit/>
          </a:bodyPr>
          <a:lstStyle/>
          <a:p>
            <a:pPr algn="ctr" defTabSz="457200">
              <a:lnSpc>
                <a:spcPts val="4590"/>
              </a:lnSpc>
              <a:spcBef>
                <a:spcPct val="0"/>
              </a:spcBef>
            </a:pPr>
            <a:r>
              <a:rPr lang="en-US" sz="4590">
                <a:solidFill>
                  <a:srgbClr val="545454"/>
                </a:solidFill>
                <a:latin typeface="Century Gothic" panose="020B0502020202020204" pitchFamily="34" charset="0"/>
                <a:ea typeface="Josefin Sans"/>
                <a:cs typeface="Josefin Sans"/>
                <a:sym typeface="Josefin Sans"/>
              </a:rPr>
              <a:t>Any questions?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FB8B94C468B5745A0D8E09537332EDF" ma:contentTypeVersion="19" ma:contentTypeDescription="Create a new document." ma:contentTypeScope="" ma:versionID="6728b05324a9298c6d77558c9672ecd7">
  <xsd:schema xmlns:xsd="http://www.w3.org/2001/XMLSchema" xmlns:xs="http://www.w3.org/2001/XMLSchema" xmlns:p="http://schemas.microsoft.com/office/2006/metadata/properties" xmlns:ns2="471f2257-f6b7-43ec-9168-87d2adea705e" xmlns:ns3="f5f51a6c-5e14-4584-b06b-c5ea81043af6" targetNamespace="http://schemas.microsoft.com/office/2006/metadata/properties" ma:root="true" ma:fieldsID="4fd06b538394c71ed76e9b6bf8338a93" ns2:_="" ns3:_="">
    <xsd:import namespace="471f2257-f6b7-43ec-9168-87d2adea705e"/>
    <xsd:import namespace="f5f51a6c-5e14-4584-b06b-c5ea81043af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DateTaken" minOccurs="0"/>
                <xsd:element ref="ns2:MediaLengthInSeconds" minOccurs="0"/>
                <xsd:element ref="ns2:MediaServiceAutoKeyPoints" minOccurs="0"/>
                <xsd:element ref="ns2:MediaServiceKeyPoints" minOccurs="0"/>
                <xsd:element ref="ns2:MediaServiceLocation"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1f2257-f6b7-43ec-9168-87d2adea70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9621295-e0d8-4125-93c0-2a26dfbfd99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5f51a6c-5e14-4584-b06b-c5ea81043af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682a9ed-25d2-4020-a2a8-69f3dccd0c97}" ma:internalName="TaxCatchAll" ma:showField="CatchAllData" ma:web="f5f51a6c-5e14-4584-b06b-c5ea81043af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71f2257-f6b7-43ec-9168-87d2adea705e">
      <Terms xmlns="http://schemas.microsoft.com/office/infopath/2007/PartnerControls"/>
    </lcf76f155ced4ddcb4097134ff3c332f>
    <TaxCatchAll xmlns="f5f51a6c-5e14-4584-b06b-c5ea81043af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B9EFA2C-65F9-4E60-A9C2-1C2E38C566A9}">
  <ds:schemaRefs>
    <ds:schemaRef ds:uri="471f2257-f6b7-43ec-9168-87d2adea705e"/>
    <ds:schemaRef ds:uri="f5f51a6c-5e14-4584-b06b-c5ea81043af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2E2B26B-6BF1-4104-8659-D2439243E76C}">
  <ds:schemaRefs>
    <ds:schemaRef ds:uri="471f2257-f6b7-43ec-9168-87d2adea705e"/>
    <ds:schemaRef ds:uri="f5f51a6c-5e14-4584-b06b-c5ea81043af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0C7AF3C-4A2E-4713-AC52-72218642101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On-screen Show (4:3)</PresentationFormat>
  <Slides>23</Slides>
  <Notes>15</Notes>
  <HiddenSlides>0</HiddenSlides>
  <ScaleCrop>false</ScaleCrop>
  <HeadingPairs>
    <vt:vector size="4" baseType="variant">
      <vt:variant>
        <vt:lpstr>Theme</vt:lpstr>
      </vt:variant>
      <vt:variant>
        <vt:i4>3</vt:i4>
      </vt:variant>
      <vt:variant>
        <vt:lpstr>Slide Titles</vt:lpstr>
      </vt:variant>
      <vt:variant>
        <vt:i4>23</vt:i4>
      </vt:variant>
    </vt:vector>
  </HeadingPairs>
  <TitlesOfParts>
    <vt:vector size="26" baseType="lpstr">
      <vt:lpstr>Office Theme</vt:lpstr>
      <vt:lpstr>1_Office Theme</vt:lpstr>
      <vt:lpstr>2_Office Theme</vt:lpstr>
      <vt:lpstr>PowerPoint Presentation</vt:lpstr>
      <vt:lpstr>Year 3 Staff 2025</vt:lpstr>
      <vt:lpstr>What are our goals for year 3?</vt:lpstr>
      <vt:lpstr>PowerPoint Presentation</vt:lpstr>
      <vt:lpstr>PowerPoint Presentation</vt:lpstr>
      <vt:lpstr>PowerPoint Presentation</vt:lpstr>
      <vt:lpstr>What is expected in Year 3?</vt:lpstr>
      <vt:lpstr>What is expected in Year 3?</vt:lpstr>
      <vt:lpstr>PowerPoint Presentation</vt:lpstr>
      <vt:lpstr>PowerPoint Presentation</vt:lpstr>
      <vt:lpstr>PowerPoint Presentation</vt:lpstr>
      <vt:lpstr>PowerPoint Presentation</vt:lpstr>
      <vt:lpstr>PowerPoint Presentation</vt:lpstr>
      <vt:lpstr>PowerPoint Presentation</vt:lpstr>
      <vt:lpstr>Reading Diaries </vt:lpstr>
      <vt:lpstr>PowerPoint Presentation</vt:lpstr>
      <vt:lpstr>               Speedy tables</vt:lpstr>
      <vt:lpstr>Year 3 and 4 Statutory Spellings</vt:lpstr>
      <vt:lpstr>PowerPoint Presentation</vt:lpstr>
      <vt:lpstr>PowerPoint Presentation</vt:lpstr>
      <vt:lpstr>How can parents support?</vt:lpstr>
      <vt:lpstr>PowerPoint Presentation</vt:lpstr>
      <vt:lpstr>PowerPoint Presentation</vt:lpstr>
    </vt:vector>
  </TitlesOfParts>
  <Company>Acer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Y3 Curriculum Evening</dc:title>
  <dc:creator>Valued Acer Customer</dc:creator>
  <cp:revision>9</cp:revision>
  <dcterms:created xsi:type="dcterms:W3CDTF">2016-09-13T11:41:32Z</dcterms:created>
  <dcterms:modified xsi:type="dcterms:W3CDTF">2025-09-15T14:48:41Z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0x0101004FB8B94C468B5745A0D8E09537332EDF</vt:lpwstr>
  </property>
  <property fmtid="{D5CDD505-2E9C-101B-9397-08002B2CF9AE}" pid="3" name="MediaServiceImageTags">
    <vt:lpwstr/>
  </property>
</Properties>
</file>