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0"/>
  </p:notesMasterIdLst>
  <p:handoutMasterIdLst>
    <p:handoutMasterId r:id="rId31"/>
  </p:handoutMasterIdLst>
  <p:sldIdLst>
    <p:sldId id="257" r:id="rId5"/>
    <p:sldId id="287" r:id="rId6"/>
    <p:sldId id="300" r:id="rId7"/>
    <p:sldId id="260" r:id="rId8"/>
    <p:sldId id="261" r:id="rId9"/>
    <p:sldId id="267" r:id="rId10"/>
    <p:sldId id="268" r:id="rId11"/>
    <p:sldId id="277" r:id="rId12"/>
    <p:sldId id="278" r:id="rId13"/>
    <p:sldId id="271" r:id="rId14"/>
    <p:sldId id="304" r:id="rId15"/>
    <p:sldId id="298" r:id="rId16"/>
    <p:sldId id="288" r:id="rId17"/>
    <p:sldId id="290" r:id="rId18"/>
    <p:sldId id="311" r:id="rId19"/>
    <p:sldId id="291" r:id="rId20"/>
    <p:sldId id="310" r:id="rId21"/>
    <p:sldId id="292" r:id="rId22"/>
    <p:sldId id="293" r:id="rId23"/>
    <p:sldId id="295" r:id="rId24"/>
    <p:sldId id="301" r:id="rId25"/>
    <p:sldId id="302" r:id="rId26"/>
    <p:sldId id="303" r:id="rId27"/>
    <p:sldId id="312" r:id="rId28"/>
    <p:sldId id="276" r:id="rId29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6B10"/>
    <a:srgbClr val="33CC33"/>
    <a:srgbClr val="00CC00"/>
    <a:srgbClr val="808000"/>
    <a:srgbClr val="5F5F5F"/>
    <a:srgbClr val="8B9000"/>
    <a:srgbClr val="34647E"/>
    <a:srgbClr val="5642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AF97E6-5EEF-972F-6654-0C5F9ED44C36}" v="68" dt="2021-09-13T12:00:16.8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2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91A52F-B93B-4672-8E83-F6F3230552D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6BDC8D4-C760-4413-82B2-826B9AF6685E}">
      <dgm:prSet/>
      <dgm:spPr/>
      <dgm:t>
        <a:bodyPr/>
        <a:lstStyle/>
        <a:p>
          <a:r>
            <a:rPr lang="en-GB"/>
            <a:t>Arrive at school for 9am</a:t>
          </a:r>
          <a:endParaRPr lang="en-US"/>
        </a:p>
      </dgm:t>
    </dgm:pt>
    <dgm:pt modelId="{F7443F2D-29B4-4872-B80D-69EAC2DAADAA}" type="parTrans" cxnId="{B1D039B8-06E8-4411-A7E4-E85F251F09C3}">
      <dgm:prSet/>
      <dgm:spPr/>
      <dgm:t>
        <a:bodyPr/>
        <a:lstStyle/>
        <a:p>
          <a:endParaRPr lang="en-US"/>
        </a:p>
      </dgm:t>
    </dgm:pt>
    <dgm:pt modelId="{914D9F3D-A24E-416A-8C0F-4FB53136C629}" type="sibTrans" cxnId="{B1D039B8-06E8-4411-A7E4-E85F251F09C3}">
      <dgm:prSet/>
      <dgm:spPr/>
      <dgm:t>
        <a:bodyPr/>
        <a:lstStyle/>
        <a:p>
          <a:endParaRPr lang="en-US"/>
        </a:p>
      </dgm:t>
    </dgm:pt>
    <dgm:pt modelId="{672510B7-6363-42D5-A43B-C710FAA5968B}">
      <dgm:prSet/>
      <dgm:spPr/>
      <dgm:t>
        <a:bodyPr/>
        <a:lstStyle/>
        <a:p>
          <a:r>
            <a:rPr lang="en-GB"/>
            <a:t>Enter through the outside classroom door (leave your luggage on the playground)</a:t>
          </a:r>
          <a:endParaRPr lang="en-US"/>
        </a:p>
      </dgm:t>
    </dgm:pt>
    <dgm:pt modelId="{D586E59F-4EBC-4956-9CBA-003D33E4AB54}" type="parTrans" cxnId="{0DD36112-34EE-4607-8028-D6135D331314}">
      <dgm:prSet/>
      <dgm:spPr/>
      <dgm:t>
        <a:bodyPr/>
        <a:lstStyle/>
        <a:p>
          <a:endParaRPr lang="en-US"/>
        </a:p>
      </dgm:t>
    </dgm:pt>
    <dgm:pt modelId="{5BE9ECCB-BDFA-4CF4-9E6D-162DB8DEED5F}" type="sibTrans" cxnId="{0DD36112-34EE-4607-8028-D6135D331314}">
      <dgm:prSet/>
      <dgm:spPr/>
      <dgm:t>
        <a:bodyPr/>
        <a:lstStyle/>
        <a:p>
          <a:endParaRPr lang="en-US"/>
        </a:p>
      </dgm:t>
    </dgm:pt>
    <dgm:pt modelId="{F215FE6F-0B00-4DF7-BF56-3CA667860079}">
      <dgm:prSet/>
      <dgm:spPr/>
      <dgm:t>
        <a:bodyPr/>
        <a:lstStyle/>
        <a:p>
          <a:r>
            <a:rPr lang="en-GB"/>
            <a:t>Adults will be outside to collect any medicines</a:t>
          </a:r>
          <a:endParaRPr lang="en-US"/>
        </a:p>
      </dgm:t>
    </dgm:pt>
    <dgm:pt modelId="{EC9FE625-707E-4D49-AC85-03B716994585}" type="parTrans" cxnId="{EB945B81-041F-4F6C-A20D-44883BFB4CE8}">
      <dgm:prSet/>
      <dgm:spPr/>
      <dgm:t>
        <a:bodyPr/>
        <a:lstStyle/>
        <a:p>
          <a:endParaRPr lang="en-US"/>
        </a:p>
      </dgm:t>
    </dgm:pt>
    <dgm:pt modelId="{B6363B59-8B5F-4922-BD48-0B94EB58B20D}" type="sibTrans" cxnId="{EB945B81-041F-4F6C-A20D-44883BFB4CE8}">
      <dgm:prSet/>
      <dgm:spPr/>
      <dgm:t>
        <a:bodyPr/>
        <a:lstStyle/>
        <a:p>
          <a:endParaRPr lang="en-US"/>
        </a:p>
      </dgm:t>
    </dgm:pt>
    <dgm:pt modelId="{F93162AD-1CB8-4DD4-99B0-E03F7394B860}">
      <dgm:prSet/>
      <dgm:spPr/>
      <dgm:t>
        <a:bodyPr/>
        <a:lstStyle/>
        <a:p>
          <a:r>
            <a:rPr lang="en-GB"/>
            <a:t>We are aiming to leave school at 9.45</a:t>
          </a:r>
          <a:endParaRPr lang="en-US"/>
        </a:p>
      </dgm:t>
    </dgm:pt>
    <dgm:pt modelId="{2D357A1A-F82D-4695-9D2E-D35C19FABEF4}" type="parTrans" cxnId="{F7D87DEB-B079-4BDB-8DFD-7A4471C0449F}">
      <dgm:prSet/>
      <dgm:spPr/>
      <dgm:t>
        <a:bodyPr/>
        <a:lstStyle/>
        <a:p>
          <a:endParaRPr lang="en-US"/>
        </a:p>
      </dgm:t>
    </dgm:pt>
    <dgm:pt modelId="{E226C300-DFAD-40DD-BD72-051009613F73}" type="sibTrans" cxnId="{F7D87DEB-B079-4BDB-8DFD-7A4471C0449F}">
      <dgm:prSet/>
      <dgm:spPr/>
      <dgm:t>
        <a:bodyPr/>
        <a:lstStyle/>
        <a:p>
          <a:endParaRPr lang="en-US"/>
        </a:p>
      </dgm:t>
    </dgm:pt>
    <dgm:pt modelId="{C8747F9A-58C0-4936-820A-F1EA7AD13FAA}">
      <dgm:prSet/>
      <dgm:spPr/>
      <dgm:t>
        <a:bodyPr/>
        <a:lstStyle/>
        <a:p>
          <a:r>
            <a:rPr lang="en-GB"/>
            <a:t>If you are unable to get your child to school at these times please let us know!</a:t>
          </a:r>
          <a:endParaRPr lang="en-US"/>
        </a:p>
      </dgm:t>
    </dgm:pt>
    <dgm:pt modelId="{00DAC675-8C63-465F-ABA1-16E6E1AF7687}" type="parTrans" cxnId="{D334B419-13FF-4183-8DE6-6406F3D80210}">
      <dgm:prSet/>
      <dgm:spPr/>
      <dgm:t>
        <a:bodyPr/>
        <a:lstStyle/>
        <a:p>
          <a:endParaRPr lang="en-US"/>
        </a:p>
      </dgm:t>
    </dgm:pt>
    <dgm:pt modelId="{65046B65-CD55-4476-8A65-74DF330B442B}" type="sibTrans" cxnId="{D334B419-13FF-4183-8DE6-6406F3D80210}">
      <dgm:prSet/>
      <dgm:spPr/>
      <dgm:t>
        <a:bodyPr/>
        <a:lstStyle/>
        <a:p>
          <a:endParaRPr lang="en-US"/>
        </a:p>
      </dgm:t>
    </dgm:pt>
    <dgm:pt modelId="{9E1A7B00-BE07-4975-AAFB-77DD78F62D5F}" type="pres">
      <dgm:prSet presAssocID="{7B91A52F-B93B-4672-8E83-F6F3230552D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D7D8B3F-C9DC-4C80-8872-AA382C8E5ABB}" type="pres">
      <dgm:prSet presAssocID="{56BDC8D4-C760-4413-82B2-826B9AF6685E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7E3980-96D8-4BA2-8D5C-4EC6679CE16B}" type="pres">
      <dgm:prSet presAssocID="{914D9F3D-A24E-416A-8C0F-4FB53136C629}" presName="spacer" presStyleCnt="0"/>
      <dgm:spPr/>
    </dgm:pt>
    <dgm:pt modelId="{23BDE520-1537-4525-814F-64B21A673E1F}" type="pres">
      <dgm:prSet presAssocID="{672510B7-6363-42D5-A43B-C710FAA5968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FD23B9-B8C1-4913-95BB-9CED9A065E9D}" type="pres">
      <dgm:prSet presAssocID="{5BE9ECCB-BDFA-4CF4-9E6D-162DB8DEED5F}" presName="spacer" presStyleCnt="0"/>
      <dgm:spPr/>
    </dgm:pt>
    <dgm:pt modelId="{3D804C32-2F33-4652-B829-6FC298AC4496}" type="pres">
      <dgm:prSet presAssocID="{F215FE6F-0B00-4DF7-BF56-3CA667860079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A8C42A-6489-42A1-8979-30E4F044DE70}" type="pres">
      <dgm:prSet presAssocID="{B6363B59-8B5F-4922-BD48-0B94EB58B20D}" presName="spacer" presStyleCnt="0"/>
      <dgm:spPr/>
    </dgm:pt>
    <dgm:pt modelId="{D808DB0D-FEB6-4CB6-ABBD-8DC8689E85AC}" type="pres">
      <dgm:prSet presAssocID="{F93162AD-1CB8-4DD4-99B0-E03F7394B860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926768-27B1-4F08-860D-E95ACD321D2F}" type="pres">
      <dgm:prSet presAssocID="{E226C300-DFAD-40DD-BD72-051009613F73}" presName="spacer" presStyleCnt="0"/>
      <dgm:spPr/>
    </dgm:pt>
    <dgm:pt modelId="{3D64FDFE-BCF2-4FFE-9E7D-4A011E47AC04}" type="pres">
      <dgm:prSet presAssocID="{C8747F9A-58C0-4936-820A-F1EA7AD13FAA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7D87DEB-B079-4BDB-8DFD-7A4471C0449F}" srcId="{7B91A52F-B93B-4672-8E83-F6F3230552D6}" destId="{F93162AD-1CB8-4DD4-99B0-E03F7394B860}" srcOrd="3" destOrd="0" parTransId="{2D357A1A-F82D-4695-9D2E-D35C19FABEF4}" sibTransId="{E226C300-DFAD-40DD-BD72-051009613F73}"/>
    <dgm:cxn modelId="{D334B419-13FF-4183-8DE6-6406F3D80210}" srcId="{7B91A52F-B93B-4672-8E83-F6F3230552D6}" destId="{C8747F9A-58C0-4936-820A-F1EA7AD13FAA}" srcOrd="4" destOrd="0" parTransId="{00DAC675-8C63-465F-ABA1-16E6E1AF7687}" sibTransId="{65046B65-CD55-4476-8A65-74DF330B442B}"/>
    <dgm:cxn modelId="{F7E9AE00-4AB1-4C2D-A02A-AEBED09F0677}" type="presOf" srcId="{56BDC8D4-C760-4413-82B2-826B9AF6685E}" destId="{3D7D8B3F-C9DC-4C80-8872-AA382C8E5ABB}" srcOrd="0" destOrd="0" presId="urn:microsoft.com/office/officeart/2005/8/layout/vList2"/>
    <dgm:cxn modelId="{6F085255-DAC5-45A0-AC20-EA3B77756656}" type="presOf" srcId="{7B91A52F-B93B-4672-8E83-F6F3230552D6}" destId="{9E1A7B00-BE07-4975-AAFB-77DD78F62D5F}" srcOrd="0" destOrd="0" presId="urn:microsoft.com/office/officeart/2005/8/layout/vList2"/>
    <dgm:cxn modelId="{0899C20B-062D-479B-8257-3147DA9D7510}" type="presOf" srcId="{F215FE6F-0B00-4DF7-BF56-3CA667860079}" destId="{3D804C32-2F33-4652-B829-6FC298AC4496}" srcOrd="0" destOrd="0" presId="urn:microsoft.com/office/officeart/2005/8/layout/vList2"/>
    <dgm:cxn modelId="{EB945B81-041F-4F6C-A20D-44883BFB4CE8}" srcId="{7B91A52F-B93B-4672-8E83-F6F3230552D6}" destId="{F215FE6F-0B00-4DF7-BF56-3CA667860079}" srcOrd="2" destOrd="0" parTransId="{EC9FE625-707E-4D49-AC85-03B716994585}" sibTransId="{B6363B59-8B5F-4922-BD48-0B94EB58B20D}"/>
    <dgm:cxn modelId="{86FA8E77-5864-4316-8485-C05AE3D33258}" type="presOf" srcId="{F93162AD-1CB8-4DD4-99B0-E03F7394B860}" destId="{D808DB0D-FEB6-4CB6-ABBD-8DC8689E85AC}" srcOrd="0" destOrd="0" presId="urn:microsoft.com/office/officeart/2005/8/layout/vList2"/>
    <dgm:cxn modelId="{0DD36112-34EE-4607-8028-D6135D331314}" srcId="{7B91A52F-B93B-4672-8E83-F6F3230552D6}" destId="{672510B7-6363-42D5-A43B-C710FAA5968B}" srcOrd="1" destOrd="0" parTransId="{D586E59F-4EBC-4956-9CBA-003D33E4AB54}" sibTransId="{5BE9ECCB-BDFA-4CF4-9E6D-162DB8DEED5F}"/>
    <dgm:cxn modelId="{8F460AA3-F511-4341-9D79-54E47D98209A}" type="presOf" srcId="{C8747F9A-58C0-4936-820A-F1EA7AD13FAA}" destId="{3D64FDFE-BCF2-4FFE-9E7D-4A011E47AC04}" srcOrd="0" destOrd="0" presId="urn:microsoft.com/office/officeart/2005/8/layout/vList2"/>
    <dgm:cxn modelId="{B1D039B8-06E8-4411-A7E4-E85F251F09C3}" srcId="{7B91A52F-B93B-4672-8E83-F6F3230552D6}" destId="{56BDC8D4-C760-4413-82B2-826B9AF6685E}" srcOrd="0" destOrd="0" parTransId="{F7443F2D-29B4-4872-B80D-69EAC2DAADAA}" sibTransId="{914D9F3D-A24E-416A-8C0F-4FB53136C629}"/>
    <dgm:cxn modelId="{3E6FD955-8494-425F-B2D9-3822B681352F}" type="presOf" srcId="{672510B7-6363-42D5-A43B-C710FAA5968B}" destId="{23BDE520-1537-4525-814F-64B21A673E1F}" srcOrd="0" destOrd="0" presId="urn:microsoft.com/office/officeart/2005/8/layout/vList2"/>
    <dgm:cxn modelId="{128038B5-017A-4540-A54A-23C21D88914A}" type="presParOf" srcId="{9E1A7B00-BE07-4975-AAFB-77DD78F62D5F}" destId="{3D7D8B3F-C9DC-4C80-8872-AA382C8E5ABB}" srcOrd="0" destOrd="0" presId="urn:microsoft.com/office/officeart/2005/8/layout/vList2"/>
    <dgm:cxn modelId="{BF140226-913C-4020-9C27-9B2BF3EBC3B1}" type="presParOf" srcId="{9E1A7B00-BE07-4975-AAFB-77DD78F62D5F}" destId="{197E3980-96D8-4BA2-8D5C-4EC6679CE16B}" srcOrd="1" destOrd="0" presId="urn:microsoft.com/office/officeart/2005/8/layout/vList2"/>
    <dgm:cxn modelId="{607888D9-73B5-4C46-B2E0-208380F7E990}" type="presParOf" srcId="{9E1A7B00-BE07-4975-AAFB-77DD78F62D5F}" destId="{23BDE520-1537-4525-814F-64B21A673E1F}" srcOrd="2" destOrd="0" presId="urn:microsoft.com/office/officeart/2005/8/layout/vList2"/>
    <dgm:cxn modelId="{3AECF6B2-F163-4C46-B8CE-45773E774FF5}" type="presParOf" srcId="{9E1A7B00-BE07-4975-AAFB-77DD78F62D5F}" destId="{DFFD23B9-B8C1-4913-95BB-9CED9A065E9D}" srcOrd="3" destOrd="0" presId="urn:microsoft.com/office/officeart/2005/8/layout/vList2"/>
    <dgm:cxn modelId="{52757DC0-141D-4174-AFA7-507E2446F6C0}" type="presParOf" srcId="{9E1A7B00-BE07-4975-AAFB-77DD78F62D5F}" destId="{3D804C32-2F33-4652-B829-6FC298AC4496}" srcOrd="4" destOrd="0" presId="urn:microsoft.com/office/officeart/2005/8/layout/vList2"/>
    <dgm:cxn modelId="{69BBB2E4-442B-4793-B32D-E07AA2337974}" type="presParOf" srcId="{9E1A7B00-BE07-4975-AAFB-77DD78F62D5F}" destId="{FBA8C42A-6489-42A1-8979-30E4F044DE70}" srcOrd="5" destOrd="0" presId="urn:microsoft.com/office/officeart/2005/8/layout/vList2"/>
    <dgm:cxn modelId="{5818EE4E-5648-454D-B18B-9BB9AC5E8F0F}" type="presParOf" srcId="{9E1A7B00-BE07-4975-AAFB-77DD78F62D5F}" destId="{D808DB0D-FEB6-4CB6-ABBD-8DC8689E85AC}" srcOrd="6" destOrd="0" presId="urn:microsoft.com/office/officeart/2005/8/layout/vList2"/>
    <dgm:cxn modelId="{61861604-A9C7-47B3-9BB4-4F0E81ADF143}" type="presParOf" srcId="{9E1A7B00-BE07-4975-AAFB-77DD78F62D5F}" destId="{A8926768-27B1-4F08-860D-E95ACD321D2F}" srcOrd="7" destOrd="0" presId="urn:microsoft.com/office/officeart/2005/8/layout/vList2"/>
    <dgm:cxn modelId="{51917A26-1EB4-4624-9632-9E8981FC01E5}" type="presParOf" srcId="{9E1A7B00-BE07-4975-AAFB-77DD78F62D5F}" destId="{3D64FDFE-BCF2-4FFE-9E7D-4A011E47AC04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436828-A552-4C9E-B46A-13DB0785EBA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1981529-2B4E-4C95-A08E-C84D6302953E}">
      <dgm:prSet/>
      <dgm:spPr/>
      <dgm:t>
        <a:bodyPr/>
        <a:lstStyle/>
        <a:p>
          <a:r>
            <a:rPr lang="en-GB"/>
            <a:t>A specific Bowles medicine form needs to be completed.  You can pick up one of these today.</a:t>
          </a:r>
          <a:endParaRPr lang="en-US"/>
        </a:p>
      </dgm:t>
    </dgm:pt>
    <dgm:pt modelId="{A91BDF84-ED99-4339-A104-391A7E5410E8}" type="parTrans" cxnId="{F7CC5847-105D-4E5F-B20F-4CBF3E361D4E}">
      <dgm:prSet/>
      <dgm:spPr/>
      <dgm:t>
        <a:bodyPr/>
        <a:lstStyle/>
        <a:p>
          <a:endParaRPr lang="en-US"/>
        </a:p>
      </dgm:t>
    </dgm:pt>
    <dgm:pt modelId="{69793F60-88C0-4EB9-B2A9-E158CAC91B12}" type="sibTrans" cxnId="{F7CC5847-105D-4E5F-B20F-4CBF3E361D4E}">
      <dgm:prSet/>
      <dgm:spPr/>
      <dgm:t>
        <a:bodyPr/>
        <a:lstStyle/>
        <a:p>
          <a:endParaRPr lang="en-US"/>
        </a:p>
      </dgm:t>
    </dgm:pt>
    <dgm:pt modelId="{C8F74038-AE58-4098-8D34-10DB7F2B4135}">
      <dgm:prSet/>
      <dgm:spPr/>
      <dgm:t>
        <a:bodyPr/>
        <a:lstStyle/>
        <a:p>
          <a:r>
            <a:rPr lang="en-GB"/>
            <a:t>This must be handed in to Mrs Brookes or Miss McLoughlin before we leave on the day.</a:t>
          </a:r>
          <a:endParaRPr lang="en-US"/>
        </a:p>
      </dgm:t>
    </dgm:pt>
    <dgm:pt modelId="{D66B9DC1-4B7C-4805-A789-9E34A03E7DA5}" type="parTrans" cxnId="{85F9F733-7396-458F-A240-EDC66E4ED877}">
      <dgm:prSet/>
      <dgm:spPr/>
      <dgm:t>
        <a:bodyPr/>
        <a:lstStyle/>
        <a:p>
          <a:endParaRPr lang="en-US"/>
        </a:p>
      </dgm:t>
    </dgm:pt>
    <dgm:pt modelId="{CED2153B-465A-421C-B365-1BA21D8BCF6B}" type="sibTrans" cxnId="{85F9F733-7396-458F-A240-EDC66E4ED877}">
      <dgm:prSet/>
      <dgm:spPr/>
      <dgm:t>
        <a:bodyPr/>
        <a:lstStyle/>
        <a:p>
          <a:endParaRPr lang="en-US"/>
        </a:p>
      </dgm:t>
    </dgm:pt>
    <dgm:pt modelId="{8B0B0A15-6C18-49A3-9E97-AE689D10B76D}">
      <dgm:prSet/>
      <dgm:spPr/>
      <dgm:t>
        <a:bodyPr/>
        <a:lstStyle/>
        <a:p>
          <a:r>
            <a:rPr lang="en-GB"/>
            <a:t>Please include travel medicine for the journey home, but also for the 2 trips whilst we are there.</a:t>
          </a:r>
          <a:endParaRPr lang="en-US"/>
        </a:p>
      </dgm:t>
    </dgm:pt>
    <dgm:pt modelId="{1A14895E-C23F-4D7F-B165-FC061E761C13}" type="parTrans" cxnId="{57E9FE43-754F-4942-893D-DE41DA65DC48}">
      <dgm:prSet/>
      <dgm:spPr/>
      <dgm:t>
        <a:bodyPr/>
        <a:lstStyle/>
        <a:p>
          <a:endParaRPr lang="en-US"/>
        </a:p>
      </dgm:t>
    </dgm:pt>
    <dgm:pt modelId="{13847751-9E40-408B-B52D-29F16B310DA2}" type="sibTrans" cxnId="{57E9FE43-754F-4942-893D-DE41DA65DC48}">
      <dgm:prSet/>
      <dgm:spPr/>
      <dgm:t>
        <a:bodyPr/>
        <a:lstStyle/>
        <a:p>
          <a:endParaRPr lang="en-US"/>
        </a:p>
      </dgm:t>
    </dgm:pt>
    <dgm:pt modelId="{98DB63D9-E184-4D92-BC1D-730A48673DF7}">
      <dgm:prSet/>
      <dgm:spPr/>
      <dgm:t>
        <a:bodyPr/>
        <a:lstStyle/>
        <a:p>
          <a:r>
            <a:rPr lang="en-GB" b="1"/>
            <a:t>All medicines must be in their original packaging and the child’s name (on the bottle) with patient information leaflet.</a:t>
          </a:r>
          <a:endParaRPr lang="en-US"/>
        </a:p>
      </dgm:t>
    </dgm:pt>
    <dgm:pt modelId="{9892AF06-C39E-4400-B073-18732EA51132}" type="parTrans" cxnId="{0BF7E77A-BAA3-4259-AE59-5861D1030840}">
      <dgm:prSet/>
      <dgm:spPr/>
      <dgm:t>
        <a:bodyPr/>
        <a:lstStyle/>
        <a:p>
          <a:endParaRPr lang="en-US"/>
        </a:p>
      </dgm:t>
    </dgm:pt>
    <dgm:pt modelId="{20DD941D-ADF5-436F-95F3-4F6C4C7C1E0F}" type="sibTrans" cxnId="{0BF7E77A-BAA3-4259-AE59-5861D1030840}">
      <dgm:prSet/>
      <dgm:spPr/>
      <dgm:t>
        <a:bodyPr/>
        <a:lstStyle/>
        <a:p>
          <a:endParaRPr lang="en-US"/>
        </a:p>
      </dgm:t>
    </dgm:pt>
    <dgm:pt modelId="{C3BA8E45-9713-4E12-8F34-85FFE3F4DECA}">
      <dgm:prSet/>
      <dgm:spPr/>
      <dgm:t>
        <a:bodyPr/>
        <a:lstStyle/>
        <a:p>
          <a:r>
            <a:rPr lang="en-GB"/>
            <a:t>All medicines which are currently at school will also be brought on the trip.</a:t>
          </a:r>
          <a:endParaRPr lang="en-US"/>
        </a:p>
      </dgm:t>
    </dgm:pt>
    <dgm:pt modelId="{70B1D22D-5250-4C08-9083-4BB007113DDF}" type="parTrans" cxnId="{0F72BCC3-0B68-4F20-849A-4450ECFE9F8D}">
      <dgm:prSet/>
      <dgm:spPr/>
      <dgm:t>
        <a:bodyPr/>
        <a:lstStyle/>
        <a:p>
          <a:endParaRPr lang="en-US"/>
        </a:p>
      </dgm:t>
    </dgm:pt>
    <dgm:pt modelId="{A4A230C2-A57C-47AA-80DE-0691AA22503E}" type="sibTrans" cxnId="{0F72BCC3-0B68-4F20-849A-4450ECFE9F8D}">
      <dgm:prSet/>
      <dgm:spPr/>
      <dgm:t>
        <a:bodyPr/>
        <a:lstStyle/>
        <a:p>
          <a:endParaRPr lang="en-US"/>
        </a:p>
      </dgm:t>
    </dgm:pt>
    <dgm:pt modelId="{47A95F95-BE72-4B08-B1C1-6BBDD14F82E2}" type="pres">
      <dgm:prSet presAssocID="{AF436828-A552-4C9E-B46A-13DB0785EBA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2799E86-E9A2-48B3-A74F-4F2C9135BA2F}" type="pres">
      <dgm:prSet presAssocID="{51981529-2B4E-4C95-A08E-C84D6302953E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8E649B-39A9-45D7-B4E1-6887E66D961E}" type="pres">
      <dgm:prSet presAssocID="{69793F60-88C0-4EB9-B2A9-E158CAC91B12}" presName="spacer" presStyleCnt="0"/>
      <dgm:spPr/>
    </dgm:pt>
    <dgm:pt modelId="{6F769063-AAA1-4758-850B-079BF2962181}" type="pres">
      <dgm:prSet presAssocID="{C8F74038-AE58-4098-8D34-10DB7F2B4135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0B1F75-F17B-49F5-8E2B-A914123FE97D}" type="pres">
      <dgm:prSet presAssocID="{CED2153B-465A-421C-B365-1BA21D8BCF6B}" presName="spacer" presStyleCnt="0"/>
      <dgm:spPr/>
    </dgm:pt>
    <dgm:pt modelId="{80F68F79-246E-42C6-B0A8-39892C418726}" type="pres">
      <dgm:prSet presAssocID="{8B0B0A15-6C18-49A3-9E97-AE689D10B76D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C1522B-3A1E-4DAE-B575-1140E0F4419E}" type="pres">
      <dgm:prSet presAssocID="{13847751-9E40-408B-B52D-29F16B310DA2}" presName="spacer" presStyleCnt="0"/>
      <dgm:spPr/>
    </dgm:pt>
    <dgm:pt modelId="{B7E59845-CE74-416C-80F8-934F4FA23910}" type="pres">
      <dgm:prSet presAssocID="{98DB63D9-E184-4D92-BC1D-730A48673DF7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869DA7-8BAA-492D-9E25-40E541FA0DAE}" type="pres">
      <dgm:prSet presAssocID="{20DD941D-ADF5-436F-95F3-4F6C4C7C1E0F}" presName="spacer" presStyleCnt="0"/>
      <dgm:spPr/>
    </dgm:pt>
    <dgm:pt modelId="{B5996851-F2E7-442F-B08A-A3D4AE282F5E}" type="pres">
      <dgm:prSet presAssocID="{C3BA8E45-9713-4E12-8F34-85FFE3F4DECA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BF7E77A-BAA3-4259-AE59-5861D1030840}" srcId="{AF436828-A552-4C9E-B46A-13DB0785EBA8}" destId="{98DB63D9-E184-4D92-BC1D-730A48673DF7}" srcOrd="3" destOrd="0" parTransId="{9892AF06-C39E-4400-B073-18732EA51132}" sibTransId="{20DD941D-ADF5-436F-95F3-4F6C4C7C1E0F}"/>
    <dgm:cxn modelId="{510CCD17-CB23-4D5A-8E01-E36CA6D3CE05}" type="presOf" srcId="{8B0B0A15-6C18-49A3-9E97-AE689D10B76D}" destId="{80F68F79-246E-42C6-B0A8-39892C418726}" srcOrd="0" destOrd="0" presId="urn:microsoft.com/office/officeart/2005/8/layout/vList2"/>
    <dgm:cxn modelId="{85F9F733-7396-458F-A240-EDC66E4ED877}" srcId="{AF436828-A552-4C9E-B46A-13DB0785EBA8}" destId="{C8F74038-AE58-4098-8D34-10DB7F2B4135}" srcOrd="1" destOrd="0" parTransId="{D66B9DC1-4B7C-4805-A789-9E34A03E7DA5}" sibTransId="{CED2153B-465A-421C-B365-1BA21D8BCF6B}"/>
    <dgm:cxn modelId="{57E9FE43-754F-4942-893D-DE41DA65DC48}" srcId="{AF436828-A552-4C9E-B46A-13DB0785EBA8}" destId="{8B0B0A15-6C18-49A3-9E97-AE689D10B76D}" srcOrd="2" destOrd="0" parTransId="{1A14895E-C23F-4D7F-B165-FC061E761C13}" sibTransId="{13847751-9E40-408B-B52D-29F16B310DA2}"/>
    <dgm:cxn modelId="{102BC543-8C34-483E-8E1F-9B0B271D7B4A}" type="presOf" srcId="{51981529-2B4E-4C95-A08E-C84D6302953E}" destId="{E2799E86-E9A2-48B3-A74F-4F2C9135BA2F}" srcOrd="0" destOrd="0" presId="urn:microsoft.com/office/officeart/2005/8/layout/vList2"/>
    <dgm:cxn modelId="{F7CC5847-105D-4E5F-B20F-4CBF3E361D4E}" srcId="{AF436828-A552-4C9E-B46A-13DB0785EBA8}" destId="{51981529-2B4E-4C95-A08E-C84D6302953E}" srcOrd="0" destOrd="0" parTransId="{A91BDF84-ED99-4339-A104-391A7E5410E8}" sibTransId="{69793F60-88C0-4EB9-B2A9-E158CAC91B12}"/>
    <dgm:cxn modelId="{0F72BCC3-0B68-4F20-849A-4450ECFE9F8D}" srcId="{AF436828-A552-4C9E-B46A-13DB0785EBA8}" destId="{C3BA8E45-9713-4E12-8F34-85FFE3F4DECA}" srcOrd="4" destOrd="0" parTransId="{70B1D22D-5250-4C08-9083-4BB007113DDF}" sibTransId="{A4A230C2-A57C-47AA-80DE-0691AA22503E}"/>
    <dgm:cxn modelId="{59C67BEC-9EE6-45C8-AB2D-AAED97888D2D}" type="presOf" srcId="{AF436828-A552-4C9E-B46A-13DB0785EBA8}" destId="{47A95F95-BE72-4B08-B1C1-6BBDD14F82E2}" srcOrd="0" destOrd="0" presId="urn:microsoft.com/office/officeart/2005/8/layout/vList2"/>
    <dgm:cxn modelId="{370A02B2-72DD-498F-B9AD-374C59967FA3}" type="presOf" srcId="{C3BA8E45-9713-4E12-8F34-85FFE3F4DECA}" destId="{B5996851-F2E7-442F-B08A-A3D4AE282F5E}" srcOrd="0" destOrd="0" presId="urn:microsoft.com/office/officeart/2005/8/layout/vList2"/>
    <dgm:cxn modelId="{F66FE857-8F38-49E0-9BBF-8E1EFABA49BB}" type="presOf" srcId="{98DB63D9-E184-4D92-BC1D-730A48673DF7}" destId="{B7E59845-CE74-416C-80F8-934F4FA23910}" srcOrd="0" destOrd="0" presId="urn:microsoft.com/office/officeart/2005/8/layout/vList2"/>
    <dgm:cxn modelId="{8756CB11-AF03-4655-91B8-4E4823B69DD7}" type="presOf" srcId="{C8F74038-AE58-4098-8D34-10DB7F2B4135}" destId="{6F769063-AAA1-4758-850B-079BF2962181}" srcOrd="0" destOrd="0" presId="urn:microsoft.com/office/officeart/2005/8/layout/vList2"/>
    <dgm:cxn modelId="{A14F5354-185C-4DBC-82EB-EEC7216CA5C6}" type="presParOf" srcId="{47A95F95-BE72-4B08-B1C1-6BBDD14F82E2}" destId="{E2799E86-E9A2-48B3-A74F-4F2C9135BA2F}" srcOrd="0" destOrd="0" presId="urn:microsoft.com/office/officeart/2005/8/layout/vList2"/>
    <dgm:cxn modelId="{6CFDCC7F-12FA-4CF3-A8FD-F52E7AF75E0D}" type="presParOf" srcId="{47A95F95-BE72-4B08-B1C1-6BBDD14F82E2}" destId="{118E649B-39A9-45D7-B4E1-6887E66D961E}" srcOrd="1" destOrd="0" presId="urn:microsoft.com/office/officeart/2005/8/layout/vList2"/>
    <dgm:cxn modelId="{0D241E30-14F0-4688-B0E1-299AC231A84A}" type="presParOf" srcId="{47A95F95-BE72-4B08-B1C1-6BBDD14F82E2}" destId="{6F769063-AAA1-4758-850B-079BF2962181}" srcOrd="2" destOrd="0" presId="urn:microsoft.com/office/officeart/2005/8/layout/vList2"/>
    <dgm:cxn modelId="{78163B89-6B69-40A7-9358-2F194E4E00F1}" type="presParOf" srcId="{47A95F95-BE72-4B08-B1C1-6BBDD14F82E2}" destId="{5B0B1F75-F17B-49F5-8E2B-A914123FE97D}" srcOrd="3" destOrd="0" presId="urn:microsoft.com/office/officeart/2005/8/layout/vList2"/>
    <dgm:cxn modelId="{DDD3D8A4-C5C1-48E7-A3A5-9F6E4E5375C9}" type="presParOf" srcId="{47A95F95-BE72-4B08-B1C1-6BBDD14F82E2}" destId="{80F68F79-246E-42C6-B0A8-39892C418726}" srcOrd="4" destOrd="0" presId="urn:microsoft.com/office/officeart/2005/8/layout/vList2"/>
    <dgm:cxn modelId="{4FF7844F-DEA4-4324-800C-AB55BA04BCDA}" type="presParOf" srcId="{47A95F95-BE72-4B08-B1C1-6BBDD14F82E2}" destId="{89C1522B-3A1E-4DAE-B575-1140E0F4419E}" srcOrd="5" destOrd="0" presId="urn:microsoft.com/office/officeart/2005/8/layout/vList2"/>
    <dgm:cxn modelId="{A5C20747-2C21-4615-AF68-12F414EBA81D}" type="presParOf" srcId="{47A95F95-BE72-4B08-B1C1-6BBDD14F82E2}" destId="{B7E59845-CE74-416C-80F8-934F4FA23910}" srcOrd="6" destOrd="0" presId="urn:microsoft.com/office/officeart/2005/8/layout/vList2"/>
    <dgm:cxn modelId="{AFD66798-76C5-44B4-A23C-F8FE91F6C4E0}" type="presParOf" srcId="{47A95F95-BE72-4B08-B1C1-6BBDD14F82E2}" destId="{C2869DA7-8BAA-492D-9E25-40E541FA0DAE}" srcOrd="7" destOrd="0" presId="urn:microsoft.com/office/officeart/2005/8/layout/vList2"/>
    <dgm:cxn modelId="{09ABC07E-2AAF-406D-A2B9-B3D0DA178D57}" type="presParOf" srcId="{47A95F95-BE72-4B08-B1C1-6BBDD14F82E2}" destId="{B5996851-F2E7-442F-B08A-A3D4AE282F5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1B5F02-610D-4677-97F3-F13FD2C1ACA2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2CF695B-B523-4B4D-9D15-D322E2AA6122}">
      <dgm:prSet/>
      <dgm:spPr/>
      <dgm:t>
        <a:bodyPr/>
        <a:lstStyle/>
        <a:p>
          <a:r>
            <a:rPr lang="en-GB"/>
            <a:t>Rooms </a:t>
          </a:r>
          <a:endParaRPr lang="en-US"/>
        </a:p>
      </dgm:t>
    </dgm:pt>
    <dgm:pt modelId="{2F4150A2-97AD-4E9F-BF22-C3DA68F13821}" type="parTrans" cxnId="{F6A7C6D4-43E5-4A40-A489-562024E0A1B1}">
      <dgm:prSet/>
      <dgm:spPr/>
      <dgm:t>
        <a:bodyPr/>
        <a:lstStyle/>
        <a:p>
          <a:endParaRPr lang="en-US"/>
        </a:p>
      </dgm:t>
    </dgm:pt>
    <dgm:pt modelId="{D730F654-9725-48E2-80F0-466770BFD251}" type="sibTrans" cxnId="{F6A7C6D4-43E5-4A40-A489-562024E0A1B1}">
      <dgm:prSet/>
      <dgm:spPr/>
      <dgm:t>
        <a:bodyPr/>
        <a:lstStyle/>
        <a:p>
          <a:endParaRPr lang="en-US"/>
        </a:p>
      </dgm:t>
    </dgm:pt>
    <dgm:pt modelId="{D5A76637-8C25-4891-96A1-4BE556AF0858}">
      <dgm:prSet/>
      <dgm:spPr/>
      <dgm:t>
        <a:bodyPr/>
        <a:lstStyle/>
        <a:p>
          <a:r>
            <a:rPr lang="en-GB"/>
            <a:t>Groups</a:t>
          </a:r>
          <a:endParaRPr lang="en-US"/>
        </a:p>
      </dgm:t>
    </dgm:pt>
    <dgm:pt modelId="{5D0E6958-F6B6-4392-8C71-98B873A9081A}" type="parTrans" cxnId="{DCAB201A-0C1E-4248-9D3C-183EAECA3816}">
      <dgm:prSet/>
      <dgm:spPr/>
      <dgm:t>
        <a:bodyPr/>
        <a:lstStyle/>
        <a:p>
          <a:endParaRPr lang="en-US"/>
        </a:p>
      </dgm:t>
    </dgm:pt>
    <dgm:pt modelId="{A1BB1143-12BB-48FB-95D7-E83C106AB827}" type="sibTrans" cxnId="{DCAB201A-0C1E-4248-9D3C-183EAECA3816}">
      <dgm:prSet/>
      <dgm:spPr/>
      <dgm:t>
        <a:bodyPr/>
        <a:lstStyle/>
        <a:p>
          <a:endParaRPr lang="en-US"/>
        </a:p>
      </dgm:t>
    </dgm:pt>
    <dgm:pt modelId="{726F5452-B247-4CB4-9BA8-6FB850913FF9}">
      <dgm:prSet/>
      <dgm:spPr/>
      <dgm:t>
        <a:bodyPr/>
        <a:lstStyle/>
        <a:p>
          <a:r>
            <a:rPr lang="en-GB"/>
            <a:t>Duties</a:t>
          </a:r>
          <a:endParaRPr lang="en-US"/>
        </a:p>
      </dgm:t>
    </dgm:pt>
    <dgm:pt modelId="{AD62444E-C176-422B-AD39-0B8C2B65DFAD}" type="parTrans" cxnId="{8530213B-CE9F-4AA5-8020-1CD0C8C59152}">
      <dgm:prSet/>
      <dgm:spPr/>
      <dgm:t>
        <a:bodyPr/>
        <a:lstStyle/>
        <a:p>
          <a:endParaRPr lang="en-US"/>
        </a:p>
      </dgm:t>
    </dgm:pt>
    <dgm:pt modelId="{29F3EBF0-0632-4AF3-B1A9-454B79115CDB}" type="sibTrans" cxnId="{8530213B-CE9F-4AA5-8020-1CD0C8C59152}">
      <dgm:prSet/>
      <dgm:spPr/>
      <dgm:t>
        <a:bodyPr/>
        <a:lstStyle/>
        <a:p>
          <a:endParaRPr lang="en-US"/>
        </a:p>
      </dgm:t>
    </dgm:pt>
    <dgm:pt modelId="{7DCFD148-E9CD-4468-94AE-ED60FFA741DA}">
      <dgm:prSet/>
      <dgm:spPr/>
      <dgm:t>
        <a:bodyPr/>
        <a:lstStyle/>
        <a:p>
          <a:r>
            <a:rPr lang="en-GB"/>
            <a:t>Drinks </a:t>
          </a:r>
          <a:endParaRPr lang="en-US"/>
        </a:p>
      </dgm:t>
    </dgm:pt>
    <dgm:pt modelId="{4F39FADA-5B01-49FB-BD69-9A177ED8B728}" type="parTrans" cxnId="{EBE1E176-00AA-4331-880D-C32500B53540}">
      <dgm:prSet/>
      <dgm:spPr/>
      <dgm:t>
        <a:bodyPr/>
        <a:lstStyle/>
        <a:p>
          <a:endParaRPr lang="en-US"/>
        </a:p>
      </dgm:t>
    </dgm:pt>
    <dgm:pt modelId="{D5221044-5D23-404B-9D06-C9F2E0F21FF4}" type="sibTrans" cxnId="{EBE1E176-00AA-4331-880D-C32500B53540}">
      <dgm:prSet/>
      <dgm:spPr/>
      <dgm:t>
        <a:bodyPr/>
        <a:lstStyle/>
        <a:p>
          <a:endParaRPr lang="en-US"/>
        </a:p>
      </dgm:t>
    </dgm:pt>
    <dgm:pt modelId="{BE2D56B3-6862-461C-A6E1-69822F6EE749}">
      <dgm:prSet/>
      <dgm:spPr/>
      <dgm:t>
        <a:bodyPr/>
        <a:lstStyle/>
        <a:p>
          <a:r>
            <a:rPr lang="en-GB"/>
            <a:t>Bedtime</a:t>
          </a:r>
          <a:endParaRPr lang="en-US"/>
        </a:p>
      </dgm:t>
    </dgm:pt>
    <dgm:pt modelId="{32D1A4C7-0175-43E6-8655-E3490C70D11B}" type="parTrans" cxnId="{C671616E-113E-4A2B-B399-EAC8AC9976BA}">
      <dgm:prSet/>
      <dgm:spPr/>
      <dgm:t>
        <a:bodyPr/>
        <a:lstStyle/>
        <a:p>
          <a:endParaRPr lang="en-US"/>
        </a:p>
      </dgm:t>
    </dgm:pt>
    <dgm:pt modelId="{B78F538D-FE5C-4972-BF76-4921F4A38FEA}" type="sibTrans" cxnId="{C671616E-113E-4A2B-B399-EAC8AC9976BA}">
      <dgm:prSet/>
      <dgm:spPr/>
      <dgm:t>
        <a:bodyPr/>
        <a:lstStyle/>
        <a:p>
          <a:endParaRPr lang="en-US"/>
        </a:p>
      </dgm:t>
    </dgm:pt>
    <dgm:pt modelId="{6BA891C5-5AF5-4FCC-8FEC-8631D2EF3E07}">
      <dgm:prSet/>
      <dgm:spPr/>
      <dgm:t>
        <a:bodyPr/>
        <a:lstStyle/>
        <a:p>
          <a:r>
            <a:rPr lang="en-GB"/>
            <a:t>Behaviour</a:t>
          </a:r>
          <a:endParaRPr lang="en-US"/>
        </a:p>
      </dgm:t>
    </dgm:pt>
    <dgm:pt modelId="{BA3CD2EF-6257-4AF8-906E-5570EFD3597A}" type="parTrans" cxnId="{14564E7D-601A-473B-B86A-E60DD0C54B01}">
      <dgm:prSet/>
      <dgm:spPr/>
      <dgm:t>
        <a:bodyPr/>
        <a:lstStyle/>
        <a:p>
          <a:endParaRPr lang="en-US"/>
        </a:p>
      </dgm:t>
    </dgm:pt>
    <dgm:pt modelId="{B704D1D9-FD7F-43E3-A2B4-EAC058A49225}" type="sibTrans" cxnId="{14564E7D-601A-473B-B86A-E60DD0C54B01}">
      <dgm:prSet/>
      <dgm:spPr/>
      <dgm:t>
        <a:bodyPr/>
        <a:lstStyle/>
        <a:p>
          <a:endParaRPr lang="en-US"/>
        </a:p>
      </dgm:t>
    </dgm:pt>
    <dgm:pt modelId="{394633C2-17E8-4202-AED9-4B4AC89D1F04}" type="pres">
      <dgm:prSet presAssocID="{CD1B5F02-610D-4677-97F3-F13FD2C1ACA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CCE71D83-95E3-49AC-8136-5D0F84AC80ED}" type="pres">
      <dgm:prSet presAssocID="{F2CF695B-B523-4B4D-9D15-D322E2AA6122}" presName="thickLine" presStyleLbl="alignNode1" presStyleIdx="0" presStyleCnt="6"/>
      <dgm:spPr/>
    </dgm:pt>
    <dgm:pt modelId="{46263C25-F651-48DC-A302-9CEB08025328}" type="pres">
      <dgm:prSet presAssocID="{F2CF695B-B523-4B4D-9D15-D322E2AA6122}" presName="horz1" presStyleCnt="0"/>
      <dgm:spPr/>
    </dgm:pt>
    <dgm:pt modelId="{45E1F47A-B8BB-4E56-9B94-C36C47599CA3}" type="pres">
      <dgm:prSet presAssocID="{F2CF695B-B523-4B4D-9D15-D322E2AA6122}" presName="tx1" presStyleLbl="revTx" presStyleIdx="0" presStyleCnt="6"/>
      <dgm:spPr/>
      <dgm:t>
        <a:bodyPr/>
        <a:lstStyle/>
        <a:p>
          <a:endParaRPr lang="en-US"/>
        </a:p>
      </dgm:t>
    </dgm:pt>
    <dgm:pt modelId="{221388A3-EE99-49A5-8146-D4678FEE4E46}" type="pres">
      <dgm:prSet presAssocID="{F2CF695B-B523-4B4D-9D15-D322E2AA6122}" presName="vert1" presStyleCnt="0"/>
      <dgm:spPr/>
    </dgm:pt>
    <dgm:pt modelId="{AFD73A41-6710-4973-8AC5-22952442E2D2}" type="pres">
      <dgm:prSet presAssocID="{D5A76637-8C25-4891-96A1-4BE556AF0858}" presName="thickLine" presStyleLbl="alignNode1" presStyleIdx="1" presStyleCnt="6"/>
      <dgm:spPr/>
    </dgm:pt>
    <dgm:pt modelId="{68092181-CF98-4559-8851-B2E63E897473}" type="pres">
      <dgm:prSet presAssocID="{D5A76637-8C25-4891-96A1-4BE556AF0858}" presName="horz1" presStyleCnt="0"/>
      <dgm:spPr/>
    </dgm:pt>
    <dgm:pt modelId="{6E5099E1-C541-4D42-BE5E-13622D6B24B1}" type="pres">
      <dgm:prSet presAssocID="{D5A76637-8C25-4891-96A1-4BE556AF0858}" presName="tx1" presStyleLbl="revTx" presStyleIdx="1" presStyleCnt="6"/>
      <dgm:spPr/>
      <dgm:t>
        <a:bodyPr/>
        <a:lstStyle/>
        <a:p>
          <a:endParaRPr lang="en-US"/>
        </a:p>
      </dgm:t>
    </dgm:pt>
    <dgm:pt modelId="{307E5612-2A75-4B54-8358-1D8A053345C7}" type="pres">
      <dgm:prSet presAssocID="{D5A76637-8C25-4891-96A1-4BE556AF0858}" presName="vert1" presStyleCnt="0"/>
      <dgm:spPr/>
    </dgm:pt>
    <dgm:pt modelId="{F21789D9-B48D-4745-B00C-7719EBAF1D8F}" type="pres">
      <dgm:prSet presAssocID="{726F5452-B247-4CB4-9BA8-6FB850913FF9}" presName="thickLine" presStyleLbl="alignNode1" presStyleIdx="2" presStyleCnt="6"/>
      <dgm:spPr/>
    </dgm:pt>
    <dgm:pt modelId="{EE6BC687-1B60-41A7-8251-F0BE237BC53F}" type="pres">
      <dgm:prSet presAssocID="{726F5452-B247-4CB4-9BA8-6FB850913FF9}" presName="horz1" presStyleCnt="0"/>
      <dgm:spPr/>
    </dgm:pt>
    <dgm:pt modelId="{43340194-2E92-472D-B4CC-98A72500BC6A}" type="pres">
      <dgm:prSet presAssocID="{726F5452-B247-4CB4-9BA8-6FB850913FF9}" presName="tx1" presStyleLbl="revTx" presStyleIdx="2" presStyleCnt="6"/>
      <dgm:spPr/>
      <dgm:t>
        <a:bodyPr/>
        <a:lstStyle/>
        <a:p>
          <a:endParaRPr lang="en-US"/>
        </a:p>
      </dgm:t>
    </dgm:pt>
    <dgm:pt modelId="{4FCC92EF-CC74-4290-9EC4-20985F6FB5A1}" type="pres">
      <dgm:prSet presAssocID="{726F5452-B247-4CB4-9BA8-6FB850913FF9}" presName="vert1" presStyleCnt="0"/>
      <dgm:spPr/>
    </dgm:pt>
    <dgm:pt modelId="{03EFA505-CC0A-44D6-B5AC-0A986EA948BA}" type="pres">
      <dgm:prSet presAssocID="{7DCFD148-E9CD-4468-94AE-ED60FFA741DA}" presName="thickLine" presStyleLbl="alignNode1" presStyleIdx="3" presStyleCnt="6"/>
      <dgm:spPr/>
    </dgm:pt>
    <dgm:pt modelId="{77028ED9-2593-47DA-AEF5-BB70EC8C3C2B}" type="pres">
      <dgm:prSet presAssocID="{7DCFD148-E9CD-4468-94AE-ED60FFA741DA}" presName="horz1" presStyleCnt="0"/>
      <dgm:spPr/>
    </dgm:pt>
    <dgm:pt modelId="{2CB83733-F5ED-4D5B-BF08-1C4FCD7E2F83}" type="pres">
      <dgm:prSet presAssocID="{7DCFD148-E9CD-4468-94AE-ED60FFA741DA}" presName="tx1" presStyleLbl="revTx" presStyleIdx="3" presStyleCnt="6"/>
      <dgm:spPr/>
      <dgm:t>
        <a:bodyPr/>
        <a:lstStyle/>
        <a:p>
          <a:endParaRPr lang="en-US"/>
        </a:p>
      </dgm:t>
    </dgm:pt>
    <dgm:pt modelId="{D0DE6E93-E08F-4CE3-8B4A-2C9B53144239}" type="pres">
      <dgm:prSet presAssocID="{7DCFD148-E9CD-4468-94AE-ED60FFA741DA}" presName="vert1" presStyleCnt="0"/>
      <dgm:spPr/>
    </dgm:pt>
    <dgm:pt modelId="{1A67641E-A48D-41B0-99E3-C57BB0A8C254}" type="pres">
      <dgm:prSet presAssocID="{BE2D56B3-6862-461C-A6E1-69822F6EE749}" presName="thickLine" presStyleLbl="alignNode1" presStyleIdx="4" presStyleCnt="6"/>
      <dgm:spPr/>
    </dgm:pt>
    <dgm:pt modelId="{57EA6AA4-598D-4370-9B71-1A1C09DAD50C}" type="pres">
      <dgm:prSet presAssocID="{BE2D56B3-6862-461C-A6E1-69822F6EE749}" presName="horz1" presStyleCnt="0"/>
      <dgm:spPr/>
    </dgm:pt>
    <dgm:pt modelId="{7ED6367E-4363-4145-8343-E36A0B7B8A04}" type="pres">
      <dgm:prSet presAssocID="{BE2D56B3-6862-461C-A6E1-69822F6EE749}" presName="tx1" presStyleLbl="revTx" presStyleIdx="4" presStyleCnt="6"/>
      <dgm:spPr/>
      <dgm:t>
        <a:bodyPr/>
        <a:lstStyle/>
        <a:p>
          <a:endParaRPr lang="en-US"/>
        </a:p>
      </dgm:t>
    </dgm:pt>
    <dgm:pt modelId="{DE2C39DF-E2AF-431E-9295-35D813479E15}" type="pres">
      <dgm:prSet presAssocID="{BE2D56B3-6862-461C-A6E1-69822F6EE749}" presName="vert1" presStyleCnt="0"/>
      <dgm:spPr/>
    </dgm:pt>
    <dgm:pt modelId="{11372D13-7A3C-4628-9E68-49E01D8C41DC}" type="pres">
      <dgm:prSet presAssocID="{6BA891C5-5AF5-4FCC-8FEC-8631D2EF3E07}" presName="thickLine" presStyleLbl="alignNode1" presStyleIdx="5" presStyleCnt="6"/>
      <dgm:spPr/>
    </dgm:pt>
    <dgm:pt modelId="{A1021B25-3895-40A4-B5B1-57B436D44920}" type="pres">
      <dgm:prSet presAssocID="{6BA891C5-5AF5-4FCC-8FEC-8631D2EF3E07}" presName="horz1" presStyleCnt="0"/>
      <dgm:spPr/>
    </dgm:pt>
    <dgm:pt modelId="{519C50C4-D2AC-4166-A2EA-61B4CBDE82E6}" type="pres">
      <dgm:prSet presAssocID="{6BA891C5-5AF5-4FCC-8FEC-8631D2EF3E07}" presName="tx1" presStyleLbl="revTx" presStyleIdx="5" presStyleCnt="6"/>
      <dgm:spPr/>
      <dgm:t>
        <a:bodyPr/>
        <a:lstStyle/>
        <a:p>
          <a:endParaRPr lang="en-US"/>
        </a:p>
      </dgm:t>
    </dgm:pt>
    <dgm:pt modelId="{FA3DB397-F585-4B41-B567-ACF82C98604C}" type="pres">
      <dgm:prSet presAssocID="{6BA891C5-5AF5-4FCC-8FEC-8631D2EF3E07}" presName="vert1" presStyleCnt="0"/>
      <dgm:spPr/>
    </dgm:pt>
  </dgm:ptLst>
  <dgm:cxnLst>
    <dgm:cxn modelId="{9994C904-7993-4396-860C-AC9797BBCA3E}" type="presOf" srcId="{CD1B5F02-610D-4677-97F3-F13FD2C1ACA2}" destId="{394633C2-17E8-4202-AED9-4B4AC89D1F04}" srcOrd="0" destOrd="0" presId="urn:microsoft.com/office/officeart/2008/layout/LinedList"/>
    <dgm:cxn modelId="{F59E5037-C668-4544-9D11-18D502A8E7A8}" type="presOf" srcId="{BE2D56B3-6862-461C-A6E1-69822F6EE749}" destId="{7ED6367E-4363-4145-8343-E36A0B7B8A04}" srcOrd="0" destOrd="0" presId="urn:microsoft.com/office/officeart/2008/layout/LinedList"/>
    <dgm:cxn modelId="{EBE1E176-00AA-4331-880D-C32500B53540}" srcId="{CD1B5F02-610D-4677-97F3-F13FD2C1ACA2}" destId="{7DCFD148-E9CD-4468-94AE-ED60FFA741DA}" srcOrd="3" destOrd="0" parTransId="{4F39FADA-5B01-49FB-BD69-9A177ED8B728}" sibTransId="{D5221044-5D23-404B-9D06-C9F2E0F21FF4}"/>
    <dgm:cxn modelId="{8530213B-CE9F-4AA5-8020-1CD0C8C59152}" srcId="{CD1B5F02-610D-4677-97F3-F13FD2C1ACA2}" destId="{726F5452-B247-4CB4-9BA8-6FB850913FF9}" srcOrd="2" destOrd="0" parTransId="{AD62444E-C176-422B-AD39-0B8C2B65DFAD}" sibTransId="{29F3EBF0-0632-4AF3-B1A9-454B79115CDB}"/>
    <dgm:cxn modelId="{553B8FD7-058C-40C6-9588-C2D1F8BE31ED}" type="presOf" srcId="{D5A76637-8C25-4891-96A1-4BE556AF0858}" destId="{6E5099E1-C541-4D42-BE5E-13622D6B24B1}" srcOrd="0" destOrd="0" presId="urn:microsoft.com/office/officeart/2008/layout/LinedList"/>
    <dgm:cxn modelId="{722003A4-172A-4756-BFD8-6C039DE718AB}" type="presOf" srcId="{F2CF695B-B523-4B4D-9D15-D322E2AA6122}" destId="{45E1F47A-B8BB-4E56-9B94-C36C47599CA3}" srcOrd="0" destOrd="0" presId="urn:microsoft.com/office/officeart/2008/layout/LinedList"/>
    <dgm:cxn modelId="{DCAB201A-0C1E-4248-9D3C-183EAECA3816}" srcId="{CD1B5F02-610D-4677-97F3-F13FD2C1ACA2}" destId="{D5A76637-8C25-4891-96A1-4BE556AF0858}" srcOrd="1" destOrd="0" parTransId="{5D0E6958-F6B6-4392-8C71-98B873A9081A}" sibTransId="{A1BB1143-12BB-48FB-95D7-E83C106AB827}"/>
    <dgm:cxn modelId="{133AC75B-019A-41A9-9620-5C32C14B1719}" type="presOf" srcId="{726F5452-B247-4CB4-9BA8-6FB850913FF9}" destId="{43340194-2E92-472D-B4CC-98A72500BC6A}" srcOrd="0" destOrd="0" presId="urn:microsoft.com/office/officeart/2008/layout/LinedList"/>
    <dgm:cxn modelId="{184D466E-9678-4C34-9AC1-759300BEA970}" type="presOf" srcId="{7DCFD148-E9CD-4468-94AE-ED60FFA741DA}" destId="{2CB83733-F5ED-4D5B-BF08-1C4FCD7E2F83}" srcOrd="0" destOrd="0" presId="urn:microsoft.com/office/officeart/2008/layout/LinedList"/>
    <dgm:cxn modelId="{C671616E-113E-4A2B-B399-EAC8AC9976BA}" srcId="{CD1B5F02-610D-4677-97F3-F13FD2C1ACA2}" destId="{BE2D56B3-6862-461C-A6E1-69822F6EE749}" srcOrd="4" destOrd="0" parTransId="{32D1A4C7-0175-43E6-8655-E3490C70D11B}" sibTransId="{B78F538D-FE5C-4972-BF76-4921F4A38FEA}"/>
    <dgm:cxn modelId="{E83573AD-26E6-4314-9063-533ACB8112D7}" type="presOf" srcId="{6BA891C5-5AF5-4FCC-8FEC-8631D2EF3E07}" destId="{519C50C4-D2AC-4166-A2EA-61B4CBDE82E6}" srcOrd="0" destOrd="0" presId="urn:microsoft.com/office/officeart/2008/layout/LinedList"/>
    <dgm:cxn modelId="{F6A7C6D4-43E5-4A40-A489-562024E0A1B1}" srcId="{CD1B5F02-610D-4677-97F3-F13FD2C1ACA2}" destId="{F2CF695B-B523-4B4D-9D15-D322E2AA6122}" srcOrd="0" destOrd="0" parTransId="{2F4150A2-97AD-4E9F-BF22-C3DA68F13821}" sibTransId="{D730F654-9725-48E2-80F0-466770BFD251}"/>
    <dgm:cxn modelId="{14564E7D-601A-473B-B86A-E60DD0C54B01}" srcId="{CD1B5F02-610D-4677-97F3-F13FD2C1ACA2}" destId="{6BA891C5-5AF5-4FCC-8FEC-8631D2EF3E07}" srcOrd="5" destOrd="0" parTransId="{BA3CD2EF-6257-4AF8-906E-5570EFD3597A}" sibTransId="{B704D1D9-FD7F-43E3-A2B4-EAC058A49225}"/>
    <dgm:cxn modelId="{DB74288C-9703-4375-B3C8-EB4D664B82AC}" type="presParOf" srcId="{394633C2-17E8-4202-AED9-4B4AC89D1F04}" destId="{CCE71D83-95E3-49AC-8136-5D0F84AC80ED}" srcOrd="0" destOrd="0" presId="urn:microsoft.com/office/officeart/2008/layout/LinedList"/>
    <dgm:cxn modelId="{8168FA48-3923-4883-A358-27A14B6FBD7C}" type="presParOf" srcId="{394633C2-17E8-4202-AED9-4B4AC89D1F04}" destId="{46263C25-F651-48DC-A302-9CEB08025328}" srcOrd="1" destOrd="0" presId="urn:microsoft.com/office/officeart/2008/layout/LinedList"/>
    <dgm:cxn modelId="{AE633A70-92B3-406F-B150-DB5137334F73}" type="presParOf" srcId="{46263C25-F651-48DC-A302-9CEB08025328}" destId="{45E1F47A-B8BB-4E56-9B94-C36C47599CA3}" srcOrd="0" destOrd="0" presId="urn:microsoft.com/office/officeart/2008/layout/LinedList"/>
    <dgm:cxn modelId="{810A83E9-E3A1-42CD-AEA5-4E8A68B7C31E}" type="presParOf" srcId="{46263C25-F651-48DC-A302-9CEB08025328}" destId="{221388A3-EE99-49A5-8146-D4678FEE4E46}" srcOrd="1" destOrd="0" presId="urn:microsoft.com/office/officeart/2008/layout/LinedList"/>
    <dgm:cxn modelId="{2B081B8A-DF8D-4F96-8215-671007E15403}" type="presParOf" srcId="{394633C2-17E8-4202-AED9-4B4AC89D1F04}" destId="{AFD73A41-6710-4973-8AC5-22952442E2D2}" srcOrd="2" destOrd="0" presId="urn:microsoft.com/office/officeart/2008/layout/LinedList"/>
    <dgm:cxn modelId="{2A534AE1-6E47-47EF-AD9D-03B80F1EBAC8}" type="presParOf" srcId="{394633C2-17E8-4202-AED9-4B4AC89D1F04}" destId="{68092181-CF98-4559-8851-B2E63E897473}" srcOrd="3" destOrd="0" presId="urn:microsoft.com/office/officeart/2008/layout/LinedList"/>
    <dgm:cxn modelId="{D96AA920-6FCD-489E-8B19-ED317865B9C8}" type="presParOf" srcId="{68092181-CF98-4559-8851-B2E63E897473}" destId="{6E5099E1-C541-4D42-BE5E-13622D6B24B1}" srcOrd="0" destOrd="0" presId="urn:microsoft.com/office/officeart/2008/layout/LinedList"/>
    <dgm:cxn modelId="{B411C601-AD34-4E43-ADD8-0541EFAE5633}" type="presParOf" srcId="{68092181-CF98-4559-8851-B2E63E897473}" destId="{307E5612-2A75-4B54-8358-1D8A053345C7}" srcOrd="1" destOrd="0" presId="urn:microsoft.com/office/officeart/2008/layout/LinedList"/>
    <dgm:cxn modelId="{5278BD23-FDB3-4972-AB1E-1D0D678BD8C1}" type="presParOf" srcId="{394633C2-17E8-4202-AED9-4B4AC89D1F04}" destId="{F21789D9-B48D-4745-B00C-7719EBAF1D8F}" srcOrd="4" destOrd="0" presId="urn:microsoft.com/office/officeart/2008/layout/LinedList"/>
    <dgm:cxn modelId="{25071508-BD4F-4565-A91B-F00F53053473}" type="presParOf" srcId="{394633C2-17E8-4202-AED9-4B4AC89D1F04}" destId="{EE6BC687-1B60-41A7-8251-F0BE237BC53F}" srcOrd="5" destOrd="0" presId="urn:microsoft.com/office/officeart/2008/layout/LinedList"/>
    <dgm:cxn modelId="{9B28E7C5-52F7-4FF3-B535-93551FAB940C}" type="presParOf" srcId="{EE6BC687-1B60-41A7-8251-F0BE237BC53F}" destId="{43340194-2E92-472D-B4CC-98A72500BC6A}" srcOrd="0" destOrd="0" presId="urn:microsoft.com/office/officeart/2008/layout/LinedList"/>
    <dgm:cxn modelId="{28196CAE-C88F-438B-BBB0-2051354A0BAC}" type="presParOf" srcId="{EE6BC687-1B60-41A7-8251-F0BE237BC53F}" destId="{4FCC92EF-CC74-4290-9EC4-20985F6FB5A1}" srcOrd="1" destOrd="0" presId="urn:microsoft.com/office/officeart/2008/layout/LinedList"/>
    <dgm:cxn modelId="{EAAF6FA7-4735-4DEC-B048-AA521C540719}" type="presParOf" srcId="{394633C2-17E8-4202-AED9-4B4AC89D1F04}" destId="{03EFA505-CC0A-44D6-B5AC-0A986EA948BA}" srcOrd="6" destOrd="0" presId="urn:microsoft.com/office/officeart/2008/layout/LinedList"/>
    <dgm:cxn modelId="{53DABAB8-86ED-4766-A700-2D1AD5CC16CD}" type="presParOf" srcId="{394633C2-17E8-4202-AED9-4B4AC89D1F04}" destId="{77028ED9-2593-47DA-AEF5-BB70EC8C3C2B}" srcOrd="7" destOrd="0" presId="urn:microsoft.com/office/officeart/2008/layout/LinedList"/>
    <dgm:cxn modelId="{23984B79-147B-4F1B-BC1F-2E096150440E}" type="presParOf" srcId="{77028ED9-2593-47DA-AEF5-BB70EC8C3C2B}" destId="{2CB83733-F5ED-4D5B-BF08-1C4FCD7E2F83}" srcOrd="0" destOrd="0" presId="urn:microsoft.com/office/officeart/2008/layout/LinedList"/>
    <dgm:cxn modelId="{F25AF178-6916-449A-8784-86D9FEC66FF2}" type="presParOf" srcId="{77028ED9-2593-47DA-AEF5-BB70EC8C3C2B}" destId="{D0DE6E93-E08F-4CE3-8B4A-2C9B53144239}" srcOrd="1" destOrd="0" presId="urn:microsoft.com/office/officeart/2008/layout/LinedList"/>
    <dgm:cxn modelId="{DBC8F598-1095-4285-8883-A7DB2C4738EB}" type="presParOf" srcId="{394633C2-17E8-4202-AED9-4B4AC89D1F04}" destId="{1A67641E-A48D-41B0-99E3-C57BB0A8C254}" srcOrd="8" destOrd="0" presId="urn:microsoft.com/office/officeart/2008/layout/LinedList"/>
    <dgm:cxn modelId="{75517A82-E6DB-4146-B4AD-2FDA2516D507}" type="presParOf" srcId="{394633C2-17E8-4202-AED9-4B4AC89D1F04}" destId="{57EA6AA4-598D-4370-9B71-1A1C09DAD50C}" srcOrd="9" destOrd="0" presId="urn:microsoft.com/office/officeart/2008/layout/LinedList"/>
    <dgm:cxn modelId="{7C70E99B-7C0E-487D-850B-24AB4CF0F3AD}" type="presParOf" srcId="{57EA6AA4-598D-4370-9B71-1A1C09DAD50C}" destId="{7ED6367E-4363-4145-8343-E36A0B7B8A04}" srcOrd="0" destOrd="0" presId="urn:microsoft.com/office/officeart/2008/layout/LinedList"/>
    <dgm:cxn modelId="{305D4DD1-C913-4565-8281-E8EADB970F63}" type="presParOf" srcId="{57EA6AA4-598D-4370-9B71-1A1C09DAD50C}" destId="{DE2C39DF-E2AF-431E-9295-35D813479E15}" srcOrd="1" destOrd="0" presId="urn:microsoft.com/office/officeart/2008/layout/LinedList"/>
    <dgm:cxn modelId="{157B961E-66F7-49FB-B7CE-533F796D0607}" type="presParOf" srcId="{394633C2-17E8-4202-AED9-4B4AC89D1F04}" destId="{11372D13-7A3C-4628-9E68-49E01D8C41DC}" srcOrd="10" destOrd="0" presId="urn:microsoft.com/office/officeart/2008/layout/LinedList"/>
    <dgm:cxn modelId="{5AA9A30C-51C5-4DA4-ABA3-14E4F0D486B2}" type="presParOf" srcId="{394633C2-17E8-4202-AED9-4B4AC89D1F04}" destId="{A1021B25-3895-40A4-B5B1-57B436D44920}" srcOrd="11" destOrd="0" presId="urn:microsoft.com/office/officeart/2008/layout/LinedList"/>
    <dgm:cxn modelId="{1C630D5D-5797-452B-9AD1-315943AAA568}" type="presParOf" srcId="{A1021B25-3895-40A4-B5B1-57B436D44920}" destId="{519C50C4-D2AC-4166-A2EA-61B4CBDE82E6}" srcOrd="0" destOrd="0" presId="urn:microsoft.com/office/officeart/2008/layout/LinedList"/>
    <dgm:cxn modelId="{B0346A05-01DD-47B0-B63E-A95DE79C4BC5}" type="presParOf" srcId="{A1021B25-3895-40A4-B5B1-57B436D44920}" destId="{FA3DB397-F585-4B41-B567-ACF82C98604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B1E3054-13E1-4FB4-8F41-B2CA8F410A6B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B8C9A612-CB0F-44F7-B473-F4B0EF202F91}">
      <dgm:prSet/>
      <dgm:spPr/>
      <dgm:t>
        <a:bodyPr/>
        <a:lstStyle/>
        <a:p>
          <a:r>
            <a:rPr lang="en-GB"/>
            <a:t>The coach will be leaving Bowles shortly after 1pm. and we hope to back at the school between 2.30 and 2.45pm. (This will depend on traffic). </a:t>
          </a:r>
          <a:endParaRPr lang="en-US"/>
        </a:p>
      </dgm:t>
    </dgm:pt>
    <dgm:pt modelId="{F59B76E7-0226-4EDE-AE32-7C458965FF82}" type="parTrans" cxnId="{FA637468-5550-4DAC-89DC-EB895EFA1D2F}">
      <dgm:prSet/>
      <dgm:spPr/>
      <dgm:t>
        <a:bodyPr/>
        <a:lstStyle/>
        <a:p>
          <a:endParaRPr lang="en-US"/>
        </a:p>
      </dgm:t>
    </dgm:pt>
    <dgm:pt modelId="{2DA4D487-12B5-477D-A030-0B0C3876BC5D}" type="sibTrans" cxnId="{FA637468-5550-4DAC-89DC-EB895EFA1D2F}">
      <dgm:prSet/>
      <dgm:spPr/>
      <dgm:t>
        <a:bodyPr/>
        <a:lstStyle/>
        <a:p>
          <a:endParaRPr lang="en-US"/>
        </a:p>
      </dgm:t>
    </dgm:pt>
    <dgm:pt modelId="{8206B65B-C863-47E0-B5AE-B9C2DE60095E}">
      <dgm:prSet/>
      <dgm:spPr/>
      <dgm:t>
        <a:bodyPr/>
        <a:lstStyle/>
        <a:p>
          <a:r>
            <a:rPr lang="en-GB"/>
            <a:t>Please tell a member of staff when you are ready to take your child home.</a:t>
          </a:r>
          <a:endParaRPr lang="en-US"/>
        </a:p>
      </dgm:t>
    </dgm:pt>
    <dgm:pt modelId="{BAA246FE-1638-469B-8F25-9514C5ECAA1A}" type="parTrans" cxnId="{C08784E9-E4BA-4789-983B-0325BB132BDC}">
      <dgm:prSet/>
      <dgm:spPr/>
      <dgm:t>
        <a:bodyPr/>
        <a:lstStyle/>
        <a:p>
          <a:endParaRPr lang="en-US"/>
        </a:p>
      </dgm:t>
    </dgm:pt>
    <dgm:pt modelId="{00AF27F0-8DCA-4033-BE2D-CB28BF740D96}" type="sibTrans" cxnId="{C08784E9-E4BA-4789-983B-0325BB132BDC}">
      <dgm:prSet/>
      <dgm:spPr/>
      <dgm:t>
        <a:bodyPr/>
        <a:lstStyle/>
        <a:p>
          <a:endParaRPr lang="en-US"/>
        </a:p>
      </dgm:t>
    </dgm:pt>
    <dgm:pt modelId="{53118772-E001-4BE3-BB2C-7412CD3AAFEB}">
      <dgm:prSet/>
      <dgm:spPr/>
      <dgm:t>
        <a:bodyPr/>
        <a:lstStyle/>
        <a:p>
          <a:r>
            <a:rPr lang="en-GB"/>
            <a:t>If you wish another adult to pick up your child please let us know </a:t>
          </a:r>
          <a:r>
            <a:rPr lang="en-GB" b="1" u="sng"/>
            <a:t>in writing</a:t>
          </a:r>
          <a:r>
            <a:rPr lang="en-GB" u="sng"/>
            <a:t> </a:t>
          </a:r>
          <a:r>
            <a:rPr lang="en-GB"/>
            <a:t>before we leave.</a:t>
          </a:r>
          <a:endParaRPr lang="en-US"/>
        </a:p>
      </dgm:t>
    </dgm:pt>
    <dgm:pt modelId="{2A7D8712-FBC4-4271-B3EE-3B5398C7AED7}" type="parTrans" cxnId="{BCC961F5-A5B6-4594-8686-7BDC73895023}">
      <dgm:prSet/>
      <dgm:spPr/>
      <dgm:t>
        <a:bodyPr/>
        <a:lstStyle/>
        <a:p>
          <a:endParaRPr lang="en-US"/>
        </a:p>
      </dgm:t>
    </dgm:pt>
    <dgm:pt modelId="{7CA629AC-43C1-4FD4-91EB-C7920CABDBE0}" type="sibTrans" cxnId="{BCC961F5-A5B6-4594-8686-7BDC73895023}">
      <dgm:prSet/>
      <dgm:spPr/>
      <dgm:t>
        <a:bodyPr/>
        <a:lstStyle/>
        <a:p>
          <a:endParaRPr lang="en-US"/>
        </a:p>
      </dgm:t>
    </dgm:pt>
    <dgm:pt modelId="{0D03F49A-A832-40E4-BC69-0391E69CB866}">
      <dgm:prSet/>
      <dgm:spPr/>
      <dgm:t>
        <a:bodyPr/>
        <a:lstStyle/>
        <a:p>
          <a:r>
            <a:rPr lang="en-GB"/>
            <a:t>Should there be any change in these times, a text and Parentmail message will be sent.</a:t>
          </a:r>
          <a:endParaRPr lang="en-US"/>
        </a:p>
      </dgm:t>
    </dgm:pt>
    <dgm:pt modelId="{AC71771F-97F0-4F40-82AC-FFB7A2040EA1}" type="parTrans" cxnId="{2F2CF0C6-9AC2-412B-B452-5A56E8EA2E99}">
      <dgm:prSet/>
      <dgm:spPr/>
      <dgm:t>
        <a:bodyPr/>
        <a:lstStyle/>
        <a:p>
          <a:endParaRPr lang="en-US"/>
        </a:p>
      </dgm:t>
    </dgm:pt>
    <dgm:pt modelId="{91A1C02A-2EA6-4A95-A192-353835945927}" type="sibTrans" cxnId="{2F2CF0C6-9AC2-412B-B452-5A56E8EA2E99}">
      <dgm:prSet/>
      <dgm:spPr/>
      <dgm:t>
        <a:bodyPr/>
        <a:lstStyle/>
        <a:p>
          <a:endParaRPr lang="en-US"/>
        </a:p>
      </dgm:t>
    </dgm:pt>
    <dgm:pt modelId="{87CB0C14-ED87-4E37-8814-0B4B68859531}" type="pres">
      <dgm:prSet presAssocID="{0B1E3054-13E1-4FB4-8F41-B2CA8F410A6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765544-9CFC-4BA7-8C52-C11AA1FF1017}" type="pres">
      <dgm:prSet presAssocID="{B8C9A612-CB0F-44F7-B473-F4B0EF202F91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8E649A-AE66-4DD3-B3CF-AB927C5047B0}" type="pres">
      <dgm:prSet presAssocID="{2DA4D487-12B5-477D-A030-0B0C3876BC5D}" presName="spacer" presStyleCnt="0"/>
      <dgm:spPr/>
    </dgm:pt>
    <dgm:pt modelId="{3B53F4D4-EE8D-474F-AA20-A7BD159EF1CD}" type="pres">
      <dgm:prSet presAssocID="{8206B65B-C863-47E0-B5AE-B9C2DE60095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A1757F-C255-4109-97ED-3EF7A64D9B34}" type="pres">
      <dgm:prSet presAssocID="{00AF27F0-8DCA-4033-BE2D-CB28BF740D96}" presName="spacer" presStyleCnt="0"/>
      <dgm:spPr/>
    </dgm:pt>
    <dgm:pt modelId="{854F3138-8F2E-4DA6-A951-4649F0A5976E}" type="pres">
      <dgm:prSet presAssocID="{53118772-E001-4BE3-BB2C-7412CD3AAFEB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30033-0322-434B-AD42-35289D8E31E2}" type="pres">
      <dgm:prSet presAssocID="{7CA629AC-43C1-4FD4-91EB-C7920CABDBE0}" presName="spacer" presStyleCnt="0"/>
      <dgm:spPr/>
    </dgm:pt>
    <dgm:pt modelId="{719009E0-EA60-4C46-A11E-7F30EEAC4A98}" type="pres">
      <dgm:prSet presAssocID="{0D03F49A-A832-40E4-BC69-0391E69CB866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95766D2-77D0-4088-A418-16E718AE5545}" type="presOf" srcId="{B8C9A612-CB0F-44F7-B473-F4B0EF202F91}" destId="{0F765544-9CFC-4BA7-8C52-C11AA1FF1017}" srcOrd="0" destOrd="0" presId="urn:microsoft.com/office/officeart/2005/8/layout/vList2"/>
    <dgm:cxn modelId="{C08784E9-E4BA-4789-983B-0325BB132BDC}" srcId="{0B1E3054-13E1-4FB4-8F41-B2CA8F410A6B}" destId="{8206B65B-C863-47E0-B5AE-B9C2DE60095E}" srcOrd="1" destOrd="0" parTransId="{BAA246FE-1638-469B-8F25-9514C5ECAA1A}" sibTransId="{00AF27F0-8DCA-4033-BE2D-CB28BF740D96}"/>
    <dgm:cxn modelId="{39E92EE5-66DD-4519-84F5-70356EDDC54A}" type="presOf" srcId="{53118772-E001-4BE3-BB2C-7412CD3AAFEB}" destId="{854F3138-8F2E-4DA6-A951-4649F0A5976E}" srcOrd="0" destOrd="0" presId="urn:microsoft.com/office/officeart/2005/8/layout/vList2"/>
    <dgm:cxn modelId="{FA637468-5550-4DAC-89DC-EB895EFA1D2F}" srcId="{0B1E3054-13E1-4FB4-8F41-B2CA8F410A6B}" destId="{B8C9A612-CB0F-44F7-B473-F4B0EF202F91}" srcOrd="0" destOrd="0" parTransId="{F59B76E7-0226-4EDE-AE32-7C458965FF82}" sibTransId="{2DA4D487-12B5-477D-A030-0B0C3876BC5D}"/>
    <dgm:cxn modelId="{229CF017-5559-4BF6-B416-C3B2B52417C1}" type="presOf" srcId="{0B1E3054-13E1-4FB4-8F41-B2CA8F410A6B}" destId="{87CB0C14-ED87-4E37-8814-0B4B68859531}" srcOrd="0" destOrd="0" presId="urn:microsoft.com/office/officeart/2005/8/layout/vList2"/>
    <dgm:cxn modelId="{1085C050-8204-456F-8497-7E5EDE20B1ED}" type="presOf" srcId="{0D03F49A-A832-40E4-BC69-0391E69CB866}" destId="{719009E0-EA60-4C46-A11E-7F30EEAC4A98}" srcOrd="0" destOrd="0" presId="urn:microsoft.com/office/officeart/2005/8/layout/vList2"/>
    <dgm:cxn modelId="{B51B3CAB-D59A-4833-BE47-2E2EE3D2431A}" type="presOf" srcId="{8206B65B-C863-47E0-B5AE-B9C2DE60095E}" destId="{3B53F4D4-EE8D-474F-AA20-A7BD159EF1CD}" srcOrd="0" destOrd="0" presId="urn:microsoft.com/office/officeart/2005/8/layout/vList2"/>
    <dgm:cxn modelId="{BCC961F5-A5B6-4594-8686-7BDC73895023}" srcId="{0B1E3054-13E1-4FB4-8F41-B2CA8F410A6B}" destId="{53118772-E001-4BE3-BB2C-7412CD3AAFEB}" srcOrd="2" destOrd="0" parTransId="{2A7D8712-FBC4-4271-B3EE-3B5398C7AED7}" sibTransId="{7CA629AC-43C1-4FD4-91EB-C7920CABDBE0}"/>
    <dgm:cxn modelId="{2F2CF0C6-9AC2-412B-B452-5A56E8EA2E99}" srcId="{0B1E3054-13E1-4FB4-8F41-B2CA8F410A6B}" destId="{0D03F49A-A832-40E4-BC69-0391E69CB866}" srcOrd="3" destOrd="0" parTransId="{AC71771F-97F0-4F40-82AC-FFB7A2040EA1}" sibTransId="{91A1C02A-2EA6-4A95-A192-353835945927}"/>
    <dgm:cxn modelId="{E6E2FF7E-371F-4664-98DA-9AA24D0BFC27}" type="presParOf" srcId="{87CB0C14-ED87-4E37-8814-0B4B68859531}" destId="{0F765544-9CFC-4BA7-8C52-C11AA1FF1017}" srcOrd="0" destOrd="0" presId="urn:microsoft.com/office/officeart/2005/8/layout/vList2"/>
    <dgm:cxn modelId="{C8AA8AF7-AD37-49C9-A8EE-0D5836F768AB}" type="presParOf" srcId="{87CB0C14-ED87-4E37-8814-0B4B68859531}" destId="{AB8E649A-AE66-4DD3-B3CF-AB927C5047B0}" srcOrd="1" destOrd="0" presId="urn:microsoft.com/office/officeart/2005/8/layout/vList2"/>
    <dgm:cxn modelId="{D2CFC202-58DA-4BC1-99E6-CD7A8EDCF2CB}" type="presParOf" srcId="{87CB0C14-ED87-4E37-8814-0B4B68859531}" destId="{3B53F4D4-EE8D-474F-AA20-A7BD159EF1CD}" srcOrd="2" destOrd="0" presId="urn:microsoft.com/office/officeart/2005/8/layout/vList2"/>
    <dgm:cxn modelId="{3ECD808A-2AB7-443C-8594-C72682CC2DF0}" type="presParOf" srcId="{87CB0C14-ED87-4E37-8814-0B4B68859531}" destId="{6BA1757F-C255-4109-97ED-3EF7A64D9B34}" srcOrd="3" destOrd="0" presId="urn:microsoft.com/office/officeart/2005/8/layout/vList2"/>
    <dgm:cxn modelId="{63FFF4E7-B910-4043-8C5C-1927BF4A9604}" type="presParOf" srcId="{87CB0C14-ED87-4E37-8814-0B4B68859531}" destId="{854F3138-8F2E-4DA6-A951-4649F0A5976E}" srcOrd="4" destOrd="0" presId="urn:microsoft.com/office/officeart/2005/8/layout/vList2"/>
    <dgm:cxn modelId="{5C3A018A-9610-46BC-8CDA-9C6C37DD3725}" type="presParOf" srcId="{87CB0C14-ED87-4E37-8814-0B4B68859531}" destId="{05030033-0322-434B-AD42-35289D8E31E2}" srcOrd="5" destOrd="0" presId="urn:microsoft.com/office/officeart/2005/8/layout/vList2"/>
    <dgm:cxn modelId="{9CEB10F2-C091-4FBE-B891-2982EB408B4D}" type="presParOf" srcId="{87CB0C14-ED87-4E37-8814-0B4B68859531}" destId="{719009E0-EA60-4C46-A11E-7F30EEAC4A9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89EB98B-6270-4F9F-8815-143799E2C51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EA980E5-A2AC-4A15-B3FD-CCD98923706F}">
      <dgm:prSet/>
      <dgm:spPr/>
      <dgm:t>
        <a:bodyPr/>
        <a:lstStyle/>
        <a:p>
          <a:r>
            <a:rPr lang="en-GB"/>
            <a:t>Any changes to the emergency contact or dietary or medical details you have already given us</a:t>
          </a:r>
          <a:endParaRPr lang="en-US"/>
        </a:p>
      </dgm:t>
    </dgm:pt>
    <dgm:pt modelId="{B9E53F8F-77E9-471B-B4B1-B31929A712A1}" type="parTrans" cxnId="{F800B5BC-127A-4166-911F-814493990EDB}">
      <dgm:prSet/>
      <dgm:spPr/>
      <dgm:t>
        <a:bodyPr/>
        <a:lstStyle/>
        <a:p>
          <a:endParaRPr lang="en-US"/>
        </a:p>
      </dgm:t>
    </dgm:pt>
    <dgm:pt modelId="{FF4DD11D-AE78-4521-B9EA-2F782ED9BC79}" type="sibTrans" cxnId="{F800B5BC-127A-4166-911F-814493990EDB}">
      <dgm:prSet/>
      <dgm:spPr/>
      <dgm:t>
        <a:bodyPr/>
        <a:lstStyle/>
        <a:p>
          <a:endParaRPr lang="en-US"/>
        </a:p>
      </dgm:t>
    </dgm:pt>
    <dgm:pt modelId="{74CC79D2-752B-4E79-B527-A303CD23F1ED}">
      <dgm:prSet/>
      <dgm:spPr/>
      <dgm:t>
        <a:bodyPr/>
        <a:lstStyle/>
        <a:p>
          <a:r>
            <a:rPr lang="en-GB"/>
            <a:t>Anything at all you think it would be useful for us to know about your child, however trivial it seems.</a:t>
          </a:r>
          <a:endParaRPr lang="en-US"/>
        </a:p>
      </dgm:t>
    </dgm:pt>
    <dgm:pt modelId="{64C3246D-8174-4BF7-92C2-08745EF15AE8}" type="parTrans" cxnId="{B1388C69-1959-4E7C-8D11-922364ADD310}">
      <dgm:prSet/>
      <dgm:spPr/>
      <dgm:t>
        <a:bodyPr/>
        <a:lstStyle/>
        <a:p>
          <a:endParaRPr lang="en-US"/>
        </a:p>
      </dgm:t>
    </dgm:pt>
    <dgm:pt modelId="{825D473D-2937-4B8E-AA1F-F776FD1308DF}" type="sibTrans" cxnId="{B1388C69-1959-4E7C-8D11-922364ADD310}">
      <dgm:prSet/>
      <dgm:spPr/>
      <dgm:t>
        <a:bodyPr/>
        <a:lstStyle/>
        <a:p>
          <a:endParaRPr lang="en-US"/>
        </a:p>
      </dgm:t>
    </dgm:pt>
    <dgm:pt modelId="{B8C3A1A1-905D-4903-8C2D-776BF9043631}" type="pres">
      <dgm:prSet presAssocID="{889EB98B-6270-4F9F-8815-143799E2C51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ECE1659-124D-4BAA-80F7-584EE56A32B4}" type="pres">
      <dgm:prSet presAssocID="{BEA980E5-A2AC-4A15-B3FD-CCD98923706F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0E2587-A4FD-42FB-8083-BC24AD43E3B9}" type="pres">
      <dgm:prSet presAssocID="{FF4DD11D-AE78-4521-B9EA-2F782ED9BC79}" presName="spacer" presStyleCnt="0"/>
      <dgm:spPr/>
    </dgm:pt>
    <dgm:pt modelId="{899F49DF-0F1E-4CDB-BBE4-5AC68DEB053E}" type="pres">
      <dgm:prSet presAssocID="{74CC79D2-752B-4E79-B527-A303CD23F1ED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1388C69-1959-4E7C-8D11-922364ADD310}" srcId="{889EB98B-6270-4F9F-8815-143799E2C513}" destId="{74CC79D2-752B-4E79-B527-A303CD23F1ED}" srcOrd="1" destOrd="0" parTransId="{64C3246D-8174-4BF7-92C2-08745EF15AE8}" sibTransId="{825D473D-2937-4B8E-AA1F-F776FD1308DF}"/>
    <dgm:cxn modelId="{7DF94C85-0C61-431B-8F45-613355A865F9}" type="presOf" srcId="{BEA980E5-A2AC-4A15-B3FD-CCD98923706F}" destId="{EECE1659-124D-4BAA-80F7-584EE56A32B4}" srcOrd="0" destOrd="0" presId="urn:microsoft.com/office/officeart/2005/8/layout/vList2"/>
    <dgm:cxn modelId="{F800B5BC-127A-4166-911F-814493990EDB}" srcId="{889EB98B-6270-4F9F-8815-143799E2C513}" destId="{BEA980E5-A2AC-4A15-B3FD-CCD98923706F}" srcOrd="0" destOrd="0" parTransId="{B9E53F8F-77E9-471B-B4B1-B31929A712A1}" sibTransId="{FF4DD11D-AE78-4521-B9EA-2F782ED9BC79}"/>
    <dgm:cxn modelId="{CA132EEF-BF3F-4798-B800-AA1C10FA7FE8}" type="presOf" srcId="{889EB98B-6270-4F9F-8815-143799E2C513}" destId="{B8C3A1A1-905D-4903-8C2D-776BF9043631}" srcOrd="0" destOrd="0" presId="urn:microsoft.com/office/officeart/2005/8/layout/vList2"/>
    <dgm:cxn modelId="{052329AD-8517-4456-B99B-138DC1CFA15F}" type="presOf" srcId="{74CC79D2-752B-4E79-B527-A303CD23F1ED}" destId="{899F49DF-0F1E-4CDB-BBE4-5AC68DEB053E}" srcOrd="0" destOrd="0" presId="urn:microsoft.com/office/officeart/2005/8/layout/vList2"/>
    <dgm:cxn modelId="{A67F09F4-D428-469D-B0F3-7DE381F09235}" type="presParOf" srcId="{B8C3A1A1-905D-4903-8C2D-776BF9043631}" destId="{EECE1659-124D-4BAA-80F7-584EE56A32B4}" srcOrd="0" destOrd="0" presId="urn:microsoft.com/office/officeart/2005/8/layout/vList2"/>
    <dgm:cxn modelId="{32BF8A23-C5CC-4186-8797-F3EDE46FD3ED}" type="presParOf" srcId="{B8C3A1A1-905D-4903-8C2D-776BF9043631}" destId="{4B0E2587-A4FD-42FB-8083-BC24AD43E3B9}" srcOrd="1" destOrd="0" presId="urn:microsoft.com/office/officeart/2005/8/layout/vList2"/>
    <dgm:cxn modelId="{6485C197-6AAA-4E1F-BEEC-D2A0DB0692A2}" type="presParOf" srcId="{B8C3A1A1-905D-4903-8C2D-776BF9043631}" destId="{899F49DF-0F1E-4CDB-BBE4-5AC68DEB053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A1FAA4A-7475-471F-A1E7-9D92602C4FDA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BA78602-CA88-41BC-A930-A8E335698EBD}">
      <dgm:prSet/>
      <dgm:spPr/>
      <dgm:t>
        <a:bodyPr/>
        <a:lstStyle/>
        <a:p>
          <a:pPr>
            <a:defRPr cap="all"/>
          </a:pPr>
          <a:r>
            <a:rPr lang="en-GB" b="1" u="sng"/>
            <a:t>General Information</a:t>
          </a:r>
          <a:endParaRPr lang="en-US"/>
        </a:p>
      </dgm:t>
    </dgm:pt>
    <dgm:pt modelId="{E123B079-F698-4B5F-922B-1FB62EFB0444}" type="parTrans" cxnId="{6978F9E8-6CCD-4063-9565-31F67386DE51}">
      <dgm:prSet/>
      <dgm:spPr/>
      <dgm:t>
        <a:bodyPr/>
        <a:lstStyle/>
        <a:p>
          <a:endParaRPr lang="en-US"/>
        </a:p>
      </dgm:t>
    </dgm:pt>
    <dgm:pt modelId="{1D39BAD8-B24D-4683-AF90-207C2D52C7BD}" type="sibTrans" cxnId="{6978F9E8-6CCD-4063-9565-31F67386DE51}">
      <dgm:prSet/>
      <dgm:spPr/>
      <dgm:t>
        <a:bodyPr/>
        <a:lstStyle/>
        <a:p>
          <a:endParaRPr lang="en-US"/>
        </a:p>
      </dgm:t>
    </dgm:pt>
    <dgm:pt modelId="{5C87B84E-B5DF-4FD9-AD7B-5E40E5F5DBC4}">
      <dgm:prSet/>
      <dgm:spPr/>
      <dgm:t>
        <a:bodyPr/>
        <a:lstStyle/>
        <a:p>
          <a:pPr>
            <a:defRPr cap="all"/>
          </a:pPr>
          <a:r>
            <a:rPr lang="en-GB" b="1"/>
            <a:t>Emergency Contact:</a:t>
          </a:r>
          <a:endParaRPr lang="en-US"/>
        </a:p>
      </dgm:t>
    </dgm:pt>
    <dgm:pt modelId="{B74E3009-7451-415A-BB76-A0B8A7D6D2E3}" type="parTrans" cxnId="{EA8D4E0B-396E-44D5-9393-D66C2B6361E5}">
      <dgm:prSet/>
      <dgm:spPr/>
      <dgm:t>
        <a:bodyPr/>
        <a:lstStyle/>
        <a:p>
          <a:endParaRPr lang="en-US"/>
        </a:p>
      </dgm:t>
    </dgm:pt>
    <dgm:pt modelId="{B5DB1941-58B6-4A50-A4EC-8B27D10CB804}" type="sibTrans" cxnId="{EA8D4E0B-396E-44D5-9393-D66C2B6361E5}">
      <dgm:prSet/>
      <dgm:spPr/>
      <dgm:t>
        <a:bodyPr/>
        <a:lstStyle/>
        <a:p>
          <a:endParaRPr lang="en-US"/>
        </a:p>
      </dgm:t>
    </dgm:pt>
    <dgm:pt modelId="{19F113FA-865A-4F6F-BD70-39AD11853C48}">
      <dgm:prSet/>
      <dgm:spPr/>
      <dgm:t>
        <a:bodyPr/>
        <a:lstStyle/>
        <a:p>
          <a:pPr>
            <a:defRPr cap="all"/>
          </a:pPr>
          <a:r>
            <a:rPr lang="en-GB"/>
            <a:t>If you need to contact your child in an emergency, please phone Holbrook School between 8a.m. and 5 p.m. on 01403 272500.</a:t>
          </a:r>
          <a:endParaRPr lang="en-US"/>
        </a:p>
      </dgm:t>
    </dgm:pt>
    <dgm:pt modelId="{30EA32A8-F617-49F0-9BD3-CE2CC74B3950}" type="parTrans" cxnId="{DE61E785-77F6-4774-BBCB-EF8E9474ECA9}">
      <dgm:prSet/>
      <dgm:spPr/>
      <dgm:t>
        <a:bodyPr/>
        <a:lstStyle/>
        <a:p>
          <a:endParaRPr lang="en-US"/>
        </a:p>
      </dgm:t>
    </dgm:pt>
    <dgm:pt modelId="{01BFE3B9-0119-4A56-B911-C5C1B0393F95}" type="sibTrans" cxnId="{DE61E785-77F6-4774-BBCB-EF8E9474ECA9}">
      <dgm:prSet/>
      <dgm:spPr/>
      <dgm:t>
        <a:bodyPr/>
        <a:lstStyle/>
        <a:p>
          <a:endParaRPr lang="en-US"/>
        </a:p>
      </dgm:t>
    </dgm:pt>
    <dgm:pt modelId="{5F8FEFA0-5A92-49BB-B01E-1D9ADD3A4665}">
      <dgm:prSet/>
      <dgm:spPr/>
      <dgm:t>
        <a:bodyPr/>
        <a:lstStyle/>
        <a:p>
          <a:pPr>
            <a:defRPr cap="all"/>
          </a:pPr>
          <a:r>
            <a:rPr lang="en-GB"/>
            <a:t>Outside these hours, please phone:   07835 522271</a:t>
          </a:r>
          <a:endParaRPr lang="en-US"/>
        </a:p>
      </dgm:t>
    </dgm:pt>
    <dgm:pt modelId="{0B28C045-2213-4DF0-86E9-081726D2C0ED}" type="parTrans" cxnId="{CED22D36-8016-413C-97C5-DE4457A0FFAB}">
      <dgm:prSet/>
      <dgm:spPr/>
      <dgm:t>
        <a:bodyPr/>
        <a:lstStyle/>
        <a:p>
          <a:endParaRPr lang="en-US"/>
        </a:p>
      </dgm:t>
    </dgm:pt>
    <dgm:pt modelId="{03B40075-FBE7-4A6D-849B-083A85C807CE}" type="sibTrans" cxnId="{CED22D36-8016-413C-97C5-DE4457A0FFAB}">
      <dgm:prSet/>
      <dgm:spPr/>
      <dgm:t>
        <a:bodyPr/>
        <a:lstStyle/>
        <a:p>
          <a:endParaRPr lang="en-US"/>
        </a:p>
      </dgm:t>
    </dgm:pt>
    <dgm:pt modelId="{BCA6C323-BEF9-418F-8F3A-88DBDF07ACAC}" type="pres">
      <dgm:prSet presAssocID="{EA1FAA4A-7475-471F-A1E7-9D92602C4FD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A97CFEB-5B64-418E-8DE9-A18CE8FC8A45}" type="pres">
      <dgm:prSet presAssocID="{2BA78602-CA88-41BC-A930-A8E335698EB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037CF5-9B6A-4AF8-A3A4-1C77D6A4838C}" type="pres">
      <dgm:prSet presAssocID="{1D39BAD8-B24D-4683-AF90-207C2D52C7BD}" presName="sibTrans" presStyleCnt="0"/>
      <dgm:spPr/>
    </dgm:pt>
    <dgm:pt modelId="{5C58D16D-C1A6-48B2-B211-2696D1D54994}" type="pres">
      <dgm:prSet presAssocID="{5C87B84E-B5DF-4FD9-AD7B-5E40E5F5DBC4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1D433C-D97D-4277-A179-83D4A2F979EF}" type="pres">
      <dgm:prSet presAssocID="{B5DB1941-58B6-4A50-A4EC-8B27D10CB804}" presName="sibTrans" presStyleCnt="0"/>
      <dgm:spPr/>
    </dgm:pt>
    <dgm:pt modelId="{66C1C6CD-1992-4D56-8174-BC19C4202C7A}" type="pres">
      <dgm:prSet presAssocID="{19F113FA-865A-4F6F-BD70-39AD11853C4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74F3B1-F6AF-416A-9210-DE518435A084}" type="pres">
      <dgm:prSet presAssocID="{01BFE3B9-0119-4A56-B911-C5C1B0393F95}" presName="sibTrans" presStyleCnt="0"/>
      <dgm:spPr/>
    </dgm:pt>
    <dgm:pt modelId="{FE9A72B1-AF4E-4164-85FA-99ED04A7E0DA}" type="pres">
      <dgm:prSet presAssocID="{5F8FEFA0-5A92-49BB-B01E-1D9ADD3A4665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F6684BB-B8FD-41F5-855D-B72EAD580141}" type="presOf" srcId="{2BA78602-CA88-41BC-A930-A8E335698EBD}" destId="{2A97CFEB-5B64-418E-8DE9-A18CE8FC8A45}" srcOrd="0" destOrd="0" presId="urn:microsoft.com/office/officeart/2005/8/layout/default"/>
    <dgm:cxn modelId="{6FCE9139-1EEB-4DA5-90FB-250B02C9158A}" type="presOf" srcId="{EA1FAA4A-7475-471F-A1E7-9D92602C4FDA}" destId="{BCA6C323-BEF9-418F-8F3A-88DBDF07ACAC}" srcOrd="0" destOrd="0" presId="urn:microsoft.com/office/officeart/2005/8/layout/default"/>
    <dgm:cxn modelId="{CED22D36-8016-413C-97C5-DE4457A0FFAB}" srcId="{EA1FAA4A-7475-471F-A1E7-9D92602C4FDA}" destId="{5F8FEFA0-5A92-49BB-B01E-1D9ADD3A4665}" srcOrd="3" destOrd="0" parTransId="{0B28C045-2213-4DF0-86E9-081726D2C0ED}" sibTransId="{03B40075-FBE7-4A6D-849B-083A85C807CE}"/>
    <dgm:cxn modelId="{9CC4D618-80DC-48EA-9390-35CF766FBF85}" type="presOf" srcId="{19F113FA-865A-4F6F-BD70-39AD11853C48}" destId="{66C1C6CD-1992-4D56-8174-BC19C4202C7A}" srcOrd="0" destOrd="0" presId="urn:microsoft.com/office/officeart/2005/8/layout/default"/>
    <dgm:cxn modelId="{DE61E785-77F6-4774-BBCB-EF8E9474ECA9}" srcId="{EA1FAA4A-7475-471F-A1E7-9D92602C4FDA}" destId="{19F113FA-865A-4F6F-BD70-39AD11853C48}" srcOrd="2" destOrd="0" parTransId="{30EA32A8-F617-49F0-9BD3-CE2CC74B3950}" sibTransId="{01BFE3B9-0119-4A56-B911-C5C1B0393F95}"/>
    <dgm:cxn modelId="{B56CC68F-16B4-4535-882F-E5BA2AFF05A3}" type="presOf" srcId="{5F8FEFA0-5A92-49BB-B01E-1D9ADD3A4665}" destId="{FE9A72B1-AF4E-4164-85FA-99ED04A7E0DA}" srcOrd="0" destOrd="0" presId="urn:microsoft.com/office/officeart/2005/8/layout/default"/>
    <dgm:cxn modelId="{ADA6CFE8-2935-4E6A-B5D9-4B9EA2E91D44}" type="presOf" srcId="{5C87B84E-B5DF-4FD9-AD7B-5E40E5F5DBC4}" destId="{5C58D16D-C1A6-48B2-B211-2696D1D54994}" srcOrd="0" destOrd="0" presId="urn:microsoft.com/office/officeart/2005/8/layout/default"/>
    <dgm:cxn modelId="{EA8D4E0B-396E-44D5-9393-D66C2B6361E5}" srcId="{EA1FAA4A-7475-471F-A1E7-9D92602C4FDA}" destId="{5C87B84E-B5DF-4FD9-AD7B-5E40E5F5DBC4}" srcOrd="1" destOrd="0" parTransId="{B74E3009-7451-415A-BB76-A0B8A7D6D2E3}" sibTransId="{B5DB1941-58B6-4A50-A4EC-8B27D10CB804}"/>
    <dgm:cxn modelId="{6978F9E8-6CCD-4063-9565-31F67386DE51}" srcId="{EA1FAA4A-7475-471F-A1E7-9D92602C4FDA}" destId="{2BA78602-CA88-41BC-A930-A8E335698EBD}" srcOrd="0" destOrd="0" parTransId="{E123B079-F698-4B5F-922B-1FB62EFB0444}" sibTransId="{1D39BAD8-B24D-4683-AF90-207C2D52C7BD}"/>
    <dgm:cxn modelId="{41BFFC44-B053-458A-A326-1DFCE291887F}" type="presParOf" srcId="{BCA6C323-BEF9-418F-8F3A-88DBDF07ACAC}" destId="{2A97CFEB-5B64-418E-8DE9-A18CE8FC8A45}" srcOrd="0" destOrd="0" presId="urn:microsoft.com/office/officeart/2005/8/layout/default"/>
    <dgm:cxn modelId="{0DF5AA4C-DAE5-4E6D-89A1-BDB2B3FD68B8}" type="presParOf" srcId="{BCA6C323-BEF9-418F-8F3A-88DBDF07ACAC}" destId="{5B037CF5-9B6A-4AF8-A3A4-1C77D6A4838C}" srcOrd="1" destOrd="0" presId="urn:microsoft.com/office/officeart/2005/8/layout/default"/>
    <dgm:cxn modelId="{A0F093DB-5F0B-433B-A368-9AEA9F9D009E}" type="presParOf" srcId="{BCA6C323-BEF9-418F-8F3A-88DBDF07ACAC}" destId="{5C58D16D-C1A6-48B2-B211-2696D1D54994}" srcOrd="2" destOrd="0" presId="urn:microsoft.com/office/officeart/2005/8/layout/default"/>
    <dgm:cxn modelId="{D5F1655E-0754-497F-8715-EE1225605DC4}" type="presParOf" srcId="{BCA6C323-BEF9-418F-8F3A-88DBDF07ACAC}" destId="{CF1D433C-D97D-4277-A179-83D4A2F979EF}" srcOrd="3" destOrd="0" presId="urn:microsoft.com/office/officeart/2005/8/layout/default"/>
    <dgm:cxn modelId="{827921FF-7720-4B3C-85DB-0FFE68B2ED0B}" type="presParOf" srcId="{BCA6C323-BEF9-418F-8F3A-88DBDF07ACAC}" destId="{66C1C6CD-1992-4D56-8174-BC19C4202C7A}" srcOrd="4" destOrd="0" presId="urn:microsoft.com/office/officeart/2005/8/layout/default"/>
    <dgm:cxn modelId="{A4703267-7598-4078-A9F4-76E83E56D5FD}" type="presParOf" srcId="{BCA6C323-BEF9-418F-8F3A-88DBDF07ACAC}" destId="{5774F3B1-F6AF-416A-9210-DE518435A084}" srcOrd="5" destOrd="0" presId="urn:microsoft.com/office/officeart/2005/8/layout/default"/>
    <dgm:cxn modelId="{03DAE512-F53C-4837-BB3F-34927B6A8E40}" type="presParOf" srcId="{BCA6C323-BEF9-418F-8F3A-88DBDF07ACAC}" destId="{FE9A72B1-AF4E-4164-85FA-99ED04A7E0DA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7D8B3F-C9DC-4C80-8872-AA382C8E5ABB}">
      <dsp:nvSpPr>
        <dsp:cNvPr id="0" name=""/>
        <dsp:cNvSpPr/>
      </dsp:nvSpPr>
      <dsp:spPr>
        <a:xfrm>
          <a:off x="0" y="650886"/>
          <a:ext cx="4697730" cy="79450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/>
            <a:t>Arrive at school for 9am</a:t>
          </a:r>
          <a:endParaRPr lang="en-US" sz="2000" kern="1200"/>
        </a:p>
      </dsp:txBody>
      <dsp:txXfrm>
        <a:off x="38784" y="689670"/>
        <a:ext cx="4620162" cy="716935"/>
      </dsp:txXfrm>
    </dsp:sp>
    <dsp:sp modelId="{23BDE520-1537-4525-814F-64B21A673E1F}">
      <dsp:nvSpPr>
        <dsp:cNvPr id="0" name=""/>
        <dsp:cNvSpPr/>
      </dsp:nvSpPr>
      <dsp:spPr>
        <a:xfrm>
          <a:off x="0" y="1502989"/>
          <a:ext cx="4697730" cy="794503"/>
        </a:xfrm>
        <a:prstGeom prst="roundRect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/>
            <a:t>Enter through the outside classroom door (leave your luggage on the playground)</a:t>
          </a:r>
          <a:endParaRPr lang="en-US" sz="2000" kern="1200"/>
        </a:p>
      </dsp:txBody>
      <dsp:txXfrm>
        <a:off x="38784" y="1541773"/>
        <a:ext cx="4620162" cy="716935"/>
      </dsp:txXfrm>
    </dsp:sp>
    <dsp:sp modelId="{3D804C32-2F33-4652-B829-6FC298AC4496}">
      <dsp:nvSpPr>
        <dsp:cNvPr id="0" name=""/>
        <dsp:cNvSpPr/>
      </dsp:nvSpPr>
      <dsp:spPr>
        <a:xfrm>
          <a:off x="0" y="2355092"/>
          <a:ext cx="4697730" cy="794503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/>
            <a:t>Adults will be outside to collect any medicines</a:t>
          </a:r>
          <a:endParaRPr lang="en-US" sz="2000" kern="1200"/>
        </a:p>
      </dsp:txBody>
      <dsp:txXfrm>
        <a:off x="38784" y="2393876"/>
        <a:ext cx="4620162" cy="716935"/>
      </dsp:txXfrm>
    </dsp:sp>
    <dsp:sp modelId="{D808DB0D-FEB6-4CB6-ABBD-8DC8689E85AC}">
      <dsp:nvSpPr>
        <dsp:cNvPr id="0" name=""/>
        <dsp:cNvSpPr/>
      </dsp:nvSpPr>
      <dsp:spPr>
        <a:xfrm>
          <a:off x="0" y="3207195"/>
          <a:ext cx="4697730" cy="794503"/>
        </a:xfrm>
        <a:prstGeom prst="roundRect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/>
            <a:t>We are aiming to leave school at 9.45</a:t>
          </a:r>
          <a:endParaRPr lang="en-US" sz="2000" kern="1200"/>
        </a:p>
      </dsp:txBody>
      <dsp:txXfrm>
        <a:off x="38784" y="3245979"/>
        <a:ext cx="4620162" cy="716935"/>
      </dsp:txXfrm>
    </dsp:sp>
    <dsp:sp modelId="{3D64FDFE-BCF2-4FFE-9E7D-4A011E47AC04}">
      <dsp:nvSpPr>
        <dsp:cNvPr id="0" name=""/>
        <dsp:cNvSpPr/>
      </dsp:nvSpPr>
      <dsp:spPr>
        <a:xfrm>
          <a:off x="0" y="4059298"/>
          <a:ext cx="4697730" cy="794503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/>
            <a:t>If you are unable to get your child to school at these times please let us know!</a:t>
          </a:r>
          <a:endParaRPr lang="en-US" sz="2000" kern="1200"/>
        </a:p>
      </dsp:txBody>
      <dsp:txXfrm>
        <a:off x="38784" y="4098082"/>
        <a:ext cx="4620162" cy="7169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799E86-E9A2-48B3-A74F-4F2C9135BA2F}">
      <dsp:nvSpPr>
        <dsp:cNvPr id="0" name=""/>
        <dsp:cNvSpPr/>
      </dsp:nvSpPr>
      <dsp:spPr>
        <a:xfrm>
          <a:off x="0" y="30878"/>
          <a:ext cx="4697730" cy="10448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A specific Bowles medicine form needs to be completed.  You can pick up one of these today.</a:t>
          </a:r>
          <a:endParaRPr lang="en-US" sz="1900" kern="1200"/>
        </a:p>
      </dsp:txBody>
      <dsp:txXfrm>
        <a:off x="51003" y="81881"/>
        <a:ext cx="4595724" cy="942803"/>
      </dsp:txXfrm>
    </dsp:sp>
    <dsp:sp modelId="{6F769063-AAA1-4758-850B-079BF2962181}">
      <dsp:nvSpPr>
        <dsp:cNvPr id="0" name=""/>
        <dsp:cNvSpPr/>
      </dsp:nvSpPr>
      <dsp:spPr>
        <a:xfrm>
          <a:off x="0" y="1130408"/>
          <a:ext cx="4697730" cy="1044809"/>
        </a:xfrm>
        <a:prstGeom prst="round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This must be handed in to Mrs Brookes or Miss McLoughlin before we leave on the day.</a:t>
          </a:r>
          <a:endParaRPr lang="en-US" sz="1900" kern="1200"/>
        </a:p>
      </dsp:txBody>
      <dsp:txXfrm>
        <a:off x="51003" y="1181411"/>
        <a:ext cx="4595724" cy="942803"/>
      </dsp:txXfrm>
    </dsp:sp>
    <dsp:sp modelId="{80F68F79-246E-42C6-B0A8-39892C418726}">
      <dsp:nvSpPr>
        <dsp:cNvPr id="0" name=""/>
        <dsp:cNvSpPr/>
      </dsp:nvSpPr>
      <dsp:spPr>
        <a:xfrm>
          <a:off x="0" y="2229939"/>
          <a:ext cx="4697730" cy="104480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Please include travel medicine for the journey home, but also for the 2 trips whilst we are there.</a:t>
          </a:r>
          <a:endParaRPr lang="en-US" sz="1900" kern="1200"/>
        </a:p>
      </dsp:txBody>
      <dsp:txXfrm>
        <a:off x="51003" y="2280942"/>
        <a:ext cx="4595724" cy="942803"/>
      </dsp:txXfrm>
    </dsp:sp>
    <dsp:sp modelId="{B7E59845-CE74-416C-80F8-934F4FA23910}">
      <dsp:nvSpPr>
        <dsp:cNvPr id="0" name=""/>
        <dsp:cNvSpPr/>
      </dsp:nvSpPr>
      <dsp:spPr>
        <a:xfrm>
          <a:off x="0" y="3329468"/>
          <a:ext cx="4697730" cy="1044809"/>
        </a:xfrm>
        <a:prstGeom prst="roundRect">
          <a:avLst/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b="1" kern="1200"/>
            <a:t>All medicines must be in their original packaging and the child’s name (on the bottle) with patient information leaflet.</a:t>
          </a:r>
          <a:endParaRPr lang="en-US" sz="1900" kern="1200"/>
        </a:p>
      </dsp:txBody>
      <dsp:txXfrm>
        <a:off x="51003" y="3380471"/>
        <a:ext cx="4595724" cy="942803"/>
      </dsp:txXfrm>
    </dsp:sp>
    <dsp:sp modelId="{B5996851-F2E7-442F-B08A-A3D4AE282F5E}">
      <dsp:nvSpPr>
        <dsp:cNvPr id="0" name=""/>
        <dsp:cNvSpPr/>
      </dsp:nvSpPr>
      <dsp:spPr>
        <a:xfrm>
          <a:off x="0" y="4428998"/>
          <a:ext cx="4697730" cy="104480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All medicines which are currently at school will also be brought on the trip.</a:t>
          </a:r>
          <a:endParaRPr lang="en-US" sz="1900" kern="1200"/>
        </a:p>
      </dsp:txBody>
      <dsp:txXfrm>
        <a:off x="51003" y="4480001"/>
        <a:ext cx="4595724" cy="942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E71D83-95E3-49AC-8136-5D0F84AC80ED}">
      <dsp:nvSpPr>
        <dsp:cNvPr id="0" name=""/>
        <dsp:cNvSpPr/>
      </dsp:nvSpPr>
      <dsp:spPr>
        <a:xfrm>
          <a:off x="0" y="2687"/>
          <a:ext cx="469773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E1F47A-B8BB-4E56-9B94-C36C47599CA3}">
      <dsp:nvSpPr>
        <dsp:cNvPr id="0" name=""/>
        <dsp:cNvSpPr/>
      </dsp:nvSpPr>
      <dsp:spPr>
        <a:xfrm>
          <a:off x="0" y="2687"/>
          <a:ext cx="4697730" cy="916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t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/>
            <a:t>Rooms </a:t>
          </a:r>
          <a:endParaRPr lang="en-US" sz="4200" kern="1200"/>
        </a:p>
      </dsp:txBody>
      <dsp:txXfrm>
        <a:off x="0" y="2687"/>
        <a:ext cx="4697730" cy="916552"/>
      </dsp:txXfrm>
    </dsp:sp>
    <dsp:sp modelId="{AFD73A41-6710-4973-8AC5-22952442E2D2}">
      <dsp:nvSpPr>
        <dsp:cNvPr id="0" name=""/>
        <dsp:cNvSpPr/>
      </dsp:nvSpPr>
      <dsp:spPr>
        <a:xfrm>
          <a:off x="0" y="919239"/>
          <a:ext cx="469773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5099E1-C541-4D42-BE5E-13622D6B24B1}">
      <dsp:nvSpPr>
        <dsp:cNvPr id="0" name=""/>
        <dsp:cNvSpPr/>
      </dsp:nvSpPr>
      <dsp:spPr>
        <a:xfrm>
          <a:off x="0" y="919239"/>
          <a:ext cx="4697730" cy="916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t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/>
            <a:t>Groups</a:t>
          </a:r>
          <a:endParaRPr lang="en-US" sz="4200" kern="1200"/>
        </a:p>
      </dsp:txBody>
      <dsp:txXfrm>
        <a:off x="0" y="919239"/>
        <a:ext cx="4697730" cy="916552"/>
      </dsp:txXfrm>
    </dsp:sp>
    <dsp:sp modelId="{F21789D9-B48D-4745-B00C-7719EBAF1D8F}">
      <dsp:nvSpPr>
        <dsp:cNvPr id="0" name=""/>
        <dsp:cNvSpPr/>
      </dsp:nvSpPr>
      <dsp:spPr>
        <a:xfrm>
          <a:off x="0" y="1835791"/>
          <a:ext cx="469773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340194-2E92-472D-B4CC-98A72500BC6A}">
      <dsp:nvSpPr>
        <dsp:cNvPr id="0" name=""/>
        <dsp:cNvSpPr/>
      </dsp:nvSpPr>
      <dsp:spPr>
        <a:xfrm>
          <a:off x="0" y="1835791"/>
          <a:ext cx="4697730" cy="916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t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/>
            <a:t>Duties</a:t>
          </a:r>
          <a:endParaRPr lang="en-US" sz="4200" kern="1200"/>
        </a:p>
      </dsp:txBody>
      <dsp:txXfrm>
        <a:off x="0" y="1835791"/>
        <a:ext cx="4697730" cy="916552"/>
      </dsp:txXfrm>
    </dsp:sp>
    <dsp:sp modelId="{03EFA505-CC0A-44D6-B5AC-0A986EA948BA}">
      <dsp:nvSpPr>
        <dsp:cNvPr id="0" name=""/>
        <dsp:cNvSpPr/>
      </dsp:nvSpPr>
      <dsp:spPr>
        <a:xfrm>
          <a:off x="0" y="2752344"/>
          <a:ext cx="469773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B83733-F5ED-4D5B-BF08-1C4FCD7E2F83}">
      <dsp:nvSpPr>
        <dsp:cNvPr id="0" name=""/>
        <dsp:cNvSpPr/>
      </dsp:nvSpPr>
      <dsp:spPr>
        <a:xfrm>
          <a:off x="0" y="2752344"/>
          <a:ext cx="4697730" cy="916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t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/>
            <a:t>Drinks </a:t>
          </a:r>
          <a:endParaRPr lang="en-US" sz="4200" kern="1200"/>
        </a:p>
      </dsp:txBody>
      <dsp:txXfrm>
        <a:off x="0" y="2752344"/>
        <a:ext cx="4697730" cy="916552"/>
      </dsp:txXfrm>
    </dsp:sp>
    <dsp:sp modelId="{1A67641E-A48D-41B0-99E3-C57BB0A8C254}">
      <dsp:nvSpPr>
        <dsp:cNvPr id="0" name=""/>
        <dsp:cNvSpPr/>
      </dsp:nvSpPr>
      <dsp:spPr>
        <a:xfrm>
          <a:off x="0" y="3668896"/>
          <a:ext cx="469773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D6367E-4363-4145-8343-E36A0B7B8A04}">
      <dsp:nvSpPr>
        <dsp:cNvPr id="0" name=""/>
        <dsp:cNvSpPr/>
      </dsp:nvSpPr>
      <dsp:spPr>
        <a:xfrm>
          <a:off x="0" y="3668896"/>
          <a:ext cx="4697730" cy="916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t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/>
            <a:t>Bedtime</a:t>
          </a:r>
          <a:endParaRPr lang="en-US" sz="4200" kern="1200"/>
        </a:p>
      </dsp:txBody>
      <dsp:txXfrm>
        <a:off x="0" y="3668896"/>
        <a:ext cx="4697730" cy="916552"/>
      </dsp:txXfrm>
    </dsp:sp>
    <dsp:sp modelId="{11372D13-7A3C-4628-9E68-49E01D8C41DC}">
      <dsp:nvSpPr>
        <dsp:cNvPr id="0" name=""/>
        <dsp:cNvSpPr/>
      </dsp:nvSpPr>
      <dsp:spPr>
        <a:xfrm>
          <a:off x="0" y="4585448"/>
          <a:ext cx="469773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9C50C4-D2AC-4166-A2EA-61B4CBDE82E6}">
      <dsp:nvSpPr>
        <dsp:cNvPr id="0" name=""/>
        <dsp:cNvSpPr/>
      </dsp:nvSpPr>
      <dsp:spPr>
        <a:xfrm>
          <a:off x="0" y="4585448"/>
          <a:ext cx="4697730" cy="916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t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/>
            <a:t>Behaviour</a:t>
          </a:r>
          <a:endParaRPr lang="en-US" sz="4200" kern="1200"/>
        </a:p>
      </dsp:txBody>
      <dsp:txXfrm>
        <a:off x="0" y="4585448"/>
        <a:ext cx="4697730" cy="91655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765544-9CFC-4BA7-8C52-C11AA1FF1017}">
      <dsp:nvSpPr>
        <dsp:cNvPr id="0" name=""/>
        <dsp:cNvSpPr/>
      </dsp:nvSpPr>
      <dsp:spPr>
        <a:xfrm>
          <a:off x="0" y="105264"/>
          <a:ext cx="4697730" cy="128465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/>
            <a:t>The coach will be leaving Bowles shortly after 1pm. and we hope to back at the school between 2.30 and 2.45pm. (This will depend on traffic). </a:t>
          </a:r>
          <a:endParaRPr lang="en-US" sz="1800" kern="1200"/>
        </a:p>
      </dsp:txBody>
      <dsp:txXfrm>
        <a:off x="62712" y="167976"/>
        <a:ext cx="4572306" cy="1159235"/>
      </dsp:txXfrm>
    </dsp:sp>
    <dsp:sp modelId="{3B53F4D4-EE8D-474F-AA20-A7BD159EF1CD}">
      <dsp:nvSpPr>
        <dsp:cNvPr id="0" name=""/>
        <dsp:cNvSpPr/>
      </dsp:nvSpPr>
      <dsp:spPr>
        <a:xfrm>
          <a:off x="0" y="1441764"/>
          <a:ext cx="4697730" cy="1284659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/>
            <a:t>Please tell a member of staff when you are ready to take your child home.</a:t>
          </a:r>
          <a:endParaRPr lang="en-US" sz="1800" kern="1200"/>
        </a:p>
      </dsp:txBody>
      <dsp:txXfrm>
        <a:off x="62712" y="1504476"/>
        <a:ext cx="4572306" cy="1159235"/>
      </dsp:txXfrm>
    </dsp:sp>
    <dsp:sp modelId="{854F3138-8F2E-4DA6-A951-4649F0A5976E}">
      <dsp:nvSpPr>
        <dsp:cNvPr id="0" name=""/>
        <dsp:cNvSpPr/>
      </dsp:nvSpPr>
      <dsp:spPr>
        <a:xfrm>
          <a:off x="0" y="2778263"/>
          <a:ext cx="4697730" cy="1284659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/>
            <a:t>If you wish another adult to pick up your child please let us know </a:t>
          </a:r>
          <a:r>
            <a:rPr lang="en-GB" sz="1800" b="1" u="sng" kern="1200"/>
            <a:t>in writing</a:t>
          </a:r>
          <a:r>
            <a:rPr lang="en-GB" sz="1800" u="sng" kern="1200"/>
            <a:t> </a:t>
          </a:r>
          <a:r>
            <a:rPr lang="en-GB" sz="1800" kern="1200"/>
            <a:t>before we leave.</a:t>
          </a:r>
          <a:endParaRPr lang="en-US" sz="1800" kern="1200"/>
        </a:p>
      </dsp:txBody>
      <dsp:txXfrm>
        <a:off x="62712" y="2840975"/>
        <a:ext cx="4572306" cy="1159235"/>
      </dsp:txXfrm>
    </dsp:sp>
    <dsp:sp modelId="{719009E0-EA60-4C46-A11E-7F30EEAC4A98}">
      <dsp:nvSpPr>
        <dsp:cNvPr id="0" name=""/>
        <dsp:cNvSpPr/>
      </dsp:nvSpPr>
      <dsp:spPr>
        <a:xfrm>
          <a:off x="0" y="4114763"/>
          <a:ext cx="4697730" cy="1284659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/>
            <a:t>Should there be any change in these times, a text and Parentmail message will be sent.</a:t>
          </a:r>
          <a:endParaRPr lang="en-US" sz="1800" kern="1200"/>
        </a:p>
      </dsp:txBody>
      <dsp:txXfrm>
        <a:off x="62712" y="4177475"/>
        <a:ext cx="4572306" cy="115923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CE1659-124D-4BAA-80F7-584EE56A32B4}">
      <dsp:nvSpPr>
        <dsp:cNvPr id="0" name=""/>
        <dsp:cNvSpPr/>
      </dsp:nvSpPr>
      <dsp:spPr>
        <a:xfrm>
          <a:off x="0" y="495233"/>
          <a:ext cx="4697730" cy="22124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/>
            <a:t>Any changes to the emergency contact or dietary or medical details you have already given us</a:t>
          </a:r>
          <a:endParaRPr lang="en-US" sz="3100" kern="1200"/>
        </a:p>
      </dsp:txBody>
      <dsp:txXfrm>
        <a:off x="108004" y="603237"/>
        <a:ext cx="4481722" cy="1996462"/>
      </dsp:txXfrm>
    </dsp:sp>
    <dsp:sp modelId="{899F49DF-0F1E-4CDB-BBE4-5AC68DEB053E}">
      <dsp:nvSpPr>
        <dsp:cNvPr id="0" name=""/>
        <dsp:cNvSpPr/>
      </dsp:nvSpPr>
      <dsp:spPr>
        <a:xfrm>
          <a:off x="0" y="2796983"/>
          <a:ext cx="4697730" cy="221247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/>
            <a:t>Anything at all you think it would be useful for us to know about your child, however trivial it seems.</a:t>
          </a:r>
          <a:endParaRPr lang="en-US" sz="3100" kern="1200"/>
        </a:p>
      </dsp:txBody>
      <dsp:txXfrm>
        <a:off x="108004" y="2904987"/>
        <a:ext cx="4481722" cy="19964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97CFEB-5B64-418E-8DE9-A18CE8FC8A45}">
      <dsp:nvSpPr>
        <dsp:cNvPr id="0" name=""/>
        <dsp:cNvSpPr/>
      </dsp:nvSpPr>
      <dsp:spPr>
        <a:xfrm>
          <a:off x="715337" y="2413"/>
          <a:ext cx="3221521" cy="19329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defRPr cap="all"/>
          </a:pPr>
          <a:r>
            <a:rPr lang="en-GB" sz="2100" b="1" u="sng" kern="1200"/>
            <a:t>General Information</a:t>
          </a:r>
          <a:endParaRPr lang="en-US" sz="2100" kern="1200"/>
        </a:p>
      </dsp:txBody>
      <dsp:txXfrm>
        <a:off x="715337" y="2413"/>
        <a:ext cx="3221521" cy="1932912"/>
      </dsp:txXfrm>
    </dsp:sp>
    <dsp:sp modelId="{5C58D16D-C1A6-48B2-B211-2696D1D54994}">
      <dsp:nvSpPr>
        <dsp:cNvPr id="0" name=""/>
        <dsp:cNvSpPr/>
      </dsp:nvSpPr>
      <dsp:spPr>
        <a:xfrm>
          <a:off x="4259011" y="2413"/>
          <a:ext cx="3221521" cy="1932912"/>
        </a:xfrm>
        <a:prstGeom prst="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defRPr cap="all"/>
          </a:pPr>
          <a:r>
            <a:rPr lang="en-GB" sz="2100" b="1" kern="1200"/>
            <a:t>Emergency Contact:</a:t>
          </a:r>
          <a:endParaRPr lang="en-US" sz="2100" kern="1200"/>
        </a:p>
      </dsp:txBody>
      <dsp:txXfrm>
        <a:off x="4259011" y="2413"/>
        <a:ext cx="3221521" cy="1932912"/>
      </dsp:txXfrm>
    </dsp:sp>
    <dsp:sp modelId="{66C1C6CD-1992-4D56-8174-BC19C4202C7A}">
      <dsp:nvSpPr>
        <dsp:cNvPr id="0" name=""/>
        <dsp:cNvSpPr/>
      </dsp:nvSpPr>
      <dsp:spPr>
        <a:xfrm>
          <a:off x="715337" y="2257478"/>
          <a:ext cx="3221521" cy="1932912"/>
        </a:xfrm>
        <a:prstGeom prst="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defRPr cap="all"/>
          </a:pPr>
          <a:r>
            <a:rPr lang="en-GB" sz="2100" kern="1200"/>
            <a:t>If you need to contact your child in an emergency, please phone Holbrook School between 8a.m. and 5 p.m. on 01403 272500.</a:t>
          </a:r>
          <a:endParaRPr lang="en-US" sz="2100" kern="1200"/>
        </a:p>
      </dsp:txBody>
      <dsp:txXfrm>
        <a:off x="715337" y="2257478"/>
        <a:ext cx="3221521" cy="1932912"/>
      </dsp:txXfrm>
    </dsp:sp>
    <dsp:sp modelId="{FE9A72B1-AF4E-4164-85FA-99ED04A7E0DA}">
      <dsp:nvSpPr>
        <dsp:cNvPr id="0" name=""/>
        <dsp:cNvSpPr/>
      </dsp:nvSpPr>
      <dsp:spPr>
        <a:xfrm>
          <a:off x="4259011" y="2257478"/>
          <a:ext cx="3221521" cy="1932912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defRPr cap="all"/>
          </a:pPr>
          <a:r>
            <a:rPr lang="en-GB" sz="2100" kern="1200"/>
            <a:t>Outside these hours, please phone:   07835 522271</a:t>
          </a:r>
          <a:endParaRPr lang="en-US" sz="2100" kern="1200"/>
        </a:p>
      </dsp:txBody>
      <dsp:txXfrm>
        <a:off x="4259011" y="2257478"/>
        <a:ext cx="3221521" cy="19329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2D8C0A1-9DE1-4FA7-9829-9C7D15AF4C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1C1076-2C26-4829-AB0C-45DC5C04D1B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BD398D0-C3BB-490E-A0D5-366782C14C8D}" type="datetimeFigureOut">
              <a:rPr lang="en-GB"/>
              <a:pPr>
                <a:defRPr/>
              </a:pPr>
              <a:t>13/01/2022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131229-5BA1-4DB3-88C2-17F7D8B7E4E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30C57F-E6A9-4CC3-8246-1B83CBB1AF1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043F5E65-317C-4C94-B632-73786A82CD3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28A733C-B133-4223-B94E-1BA0276B17C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1CC394-70BD-4984-9F3B-A35EF49B95D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D664D6F-8653-4E03-B4E2-E1BF347F253B}" type="datetimeFigureOut">
              <a:rPr lang="en-US"/>
              <a:pPr>
                <a:defRPr/>
              </a:pPr>
              <a:t>1/13/2022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834A8AD-A36F-4499-87C1-2E137E6869B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FA78DA4-2832-4AD7-A2BA-F38C838906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D42006-12BA-442A-ADD4-0E6175E13E5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328B12-EC4C-408D-98C9-7E908B039C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583F382-4D25-4438-9F66-677534A6E40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78E97A25-5CEF-481E-A9F7-62B8F9F2EBA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A5421018-D13A-45FA-AA86-0C91D7C456C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2853AAEA-5AFB-4E0E-90E2-D140A8F52A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F1EE82-228B-4E3F-9A35-B3616A6566E2}" type="slidenum">
              <a:rPr lang="en-GB" altLang="en-US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AF981F06-6619-4746-9669-FA114748B54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19FCBA4A-791A-4A64-9046-2CD69DD815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3E6340CF-C68D-4ED8-9EF6-53380E818D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CCB860C-DB76-462A-B11A-8849A2ABC7CA}" type="slidenum">
              <a:rPr lang="en-GB" altLang="en-US"/>
              <a:pPr>
                <a:spcBef>
                  <a:spcPct val="0"/>
                </a:spcBef>
              </a:pPr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BA4D78EE-DF1A-4943-A235-3551D3581E4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01803DDE-5C67-47A2-9C60-C34BEA95826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A11079EF-E060-4013-B129-0C21983BEF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C259219-8FA4-4E14-8886-4403588A715B}" type="slidenum">
              <a:rPr lang="en-GB" altLang="en-US"/>
              <a:pPr>
                <a:spcBef>
                  <a:spcPct val="0"/>
                </a:spcBef>
              </a:pPr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61FE9BD4-BCE0-48D3-A920-C3BC63DF5F9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63B1E582-C32F-4AF6-9548-384D36A587F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C06B9F10-4DD4-47C2-8F5A-CA243A4B42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80F5D28-2C90-4939-83FE-1352412A4975}" type="slidenum">
              <a:rPr lang="en-GB" altLang="en-US"/>
              <a:pPr>
                <a:spcBef>
                  <a:spcPct val="0"/>
                </a:spcBef>
              </a:pPr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CE786A29-E4C1-4E5C-A100-1E270CA02F3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5BEEFA8C-7548-4BE4-B0A6-293E25CFEC0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8E2D5CDA-0363-4797-9D0B-FE0AB5492E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AC070B9-DD2F-4296-B57D-372E94772B5A}" type="slidenum">
              <a:rPr lang="en-GB" altLang="en-US"/>
              <a:pPr>
                <a:spcBef>
                  <a:spcPct val="0"/>
                </a:spcBef>
              </a:pPr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10964AB4-A6C9-4F94-8205-08BCA8BE449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7807A4F9-D223-4A6D-A15D-CD276BEE168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754082FB-D82E-443D-8C3A-1733D49A076C}"/>
              </a:ext>
            </a:extLst>
          </p:cNvPr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88F8CD2-4EE6-4B8C-AD9C-F5E2B0E369D2}" type="slidenum">
              <a:rPr lang="en-GB" altLang="en-US"/>
              <a:pPr algn="r" eaLnBrk="1" hangingPunct="1">
                <a:spcBef>
                  <a:spcPct val="0"/>
                </a:spcBef>
              </a:pPr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FBBAF6F3-BA00-46F2-B7EC-2052EC897FA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8354C18B-27C2-4A13-B816-E290894677E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78C5BEBB-C9A3-494F-A9E8-63AD8C8B8FF2}"/>
              </a:ext>
            </a:extLst>
          </p:cNvPr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38B8E88-8C85-4798-B6F3-5FC4370CB8C7}" type="slidenum">
              <a:rPr lang="en-GB" altLang="en-US"/>
              <a:pPr algn="r" eaLnBrk="1" hangingPunct="1">
                <a:spcBef>
                  <a:spcPct val="0"/>
                </a:spcBef>
              </a:pPr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6D5E2228-078C-4C17-89E0-D49B03E8EEA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D24F8224-62A3-4898-8CF0-4ECE356B4FA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38753A5B-66E7-434C-BA7A-D601BCC602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CB6209E-25CA-4B03-AD0B-0DE7F75AD684}" type="slidenum">
              <a:rPr lang="en-GB" altLang="en-US"/>
              <a:pPr>
                <a:spcBef>
                  <a:spcPct val="0"/>
                </a:spcBef>
              </a:pPr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>
            <a:extLst>
              <a:ext uri="{FF2B5EF4-FFF2-40B4-BE49-F238E27FC236}">
                <a16:creationId xmlns:a16="http://schemas.microsoft.com/office/drawing/2014/main" id="{0D653AA0-2E49-4449-B237-D26FAA6A189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>
            <a:extLst>
              <a:ext uri="{FF2B5EF4-FFF2-40B4-BE49-F238E27FC236}">
                <a16:creationId xmlns:a16="http://schemas.microsoft.com/office/drawing/2014/main" id="{21124A7B-1751-4DC9-934D-9BC92C20CED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5844" name="Slide Number Placeholder 3">
            <a:extLst>
              <a:ext uri="{FF2B5EF4-FFF2-40B4-BE49-F238E27FC236}">
                <a16:creationId xmlns:a16="http://schemas.microsoft.com/office/drawing/2014/main" id="{9B610417-1237-4A85-A145-C5935F33CB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9997C27-B424-4CC1-964E-55944421AF2F}" type="slidenum">
              <a:rPr lang="en-GB" altLang="en-US"/>
              <a:pPr>
                <a:spcBef>
                  <a:spcPct val="0"/>
                </a:spcBef>
              </a:pPr>
              <a:t>21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>
            <a:extLst>
              <a:ext uri="{FF2B5EF4-FFF2-40B4-BE49-F238E27FC236}">
                <a16:creationId xmlns:a16="http://schemas.microsoft.com/office/drawing/2014/main" id="{7BC1607F-DCD0-4195-B6C6-445ADB6CB11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>
            <a:extLst>
              <a:ext uri="{FF2B5EF4-FFF2-40B4-BE49-F238E27FC236}">
                <a16:creationId xmlns:a16="http://schemas.microsoft.com/office/drawing/2014/main" id="{5E606736-4B31-4C1A-B9A5-4DFF35EE221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7892" name="Slide Number Placeholder 3">
            <a:extLst>
              <a:ext uri="{FF2B5EF4-FFF2-40B4-BE49-F238E27FC236}">
                <a16:creationId xmlns:a16="http://schemas.microsoft.com/office/drawing/2014/main" id="{F4D0B41B-3598-4B83-ABF3-570F8A36F44A}"/>
              </a:ext>
            </a:extLst>
          </p:cNvPr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9CE9694-FD32-45A3-AB04-17AE17391AE2}" type="slidenum">
              <a:rPr lang="en-GB" altLang="en-US"/>
              <a:pPr algn="r" eaLnBrk="1" hangingPunct="1">
                <a:spcBef>
                  <a:spcPct val="0"/>
                </a:spcBef>
              </a:pPr>
              <a:t>22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>
            <a:extLst>
              <a:ext uri="{FF2B5EF4-FFF2-40B4-BE49-F238E27FC236}">
                <a16:creationId xmlns:a16="http://schemas.microsoft.com/office/drawing/2014/main" id="{6B22379F-3790-428C-BD9C-460524FC79D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>
            <a:extLst>
              <a:ext uri="{FF2B5EF4-FFF2-40B4-BE49-F238E27FC236}">
                <a16:creationId xmlns:a16="http://schemas.microsoft.com/office/drawing/2014/main" id="{39B38AE8-F8A5-4B47-B7FB-C6BEEB80C5D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8D256968-D29C-407F-B154-F7D063B2D8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1ABF4C9-6681-4C48-AAC3-312AC9ED43A8}" type="slidenum">
              <a:rPr lang="en-GB" altLang="en-US"/>
              <a:pPr>
                <a:spcBef>
                  <a:spcPct val="0"/>
                </a:spcBef>
              </a:pPr>
              <a:t>23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9E184E2A-0815-4B17-9BF5-1F9FFF351E1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>
            <a:extLst>
              <a:ext uri="{FF2B5EF4-FFF2-40B4-BE49-F238E27FC236}">
                <a16:creationId xmlns:a16="http://schemas.microsoft.com/office/drawing/2014/main" id="{65ABA59D-548D-4ECB-9BBA-63C5308D7C7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1F4DF013-A7F6-40B5-A547-B4F81CCD8D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667243A-BBD7-475A-9DAB-46BB9B9D0239}" type="slidenum">
              <a:rPr lang="en-GB" altLang="en-US"/>
              <a:pPr>
                <a:spcBef>
                  <a:spcPct val="0"/>
                </a:spcBef>
              </a:pPr>
              <a:t>25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969EAB-36F5-4949-A698-73ACF52D8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305CD-EA1F-472A-BB9C-0DEA6CFF6AA1}" type="datetimeFigureOut">
              <a:rPr lang="en-US"/>
              <a:pPr>
                <a:defRPr/>
              </a:pPr>
              <a:t>1/13/2022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FE0267-CEB8-42CD-84EC-DA3AE1A4F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6D227E-8BE1-4765-A3CB-3502709D6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35F876-9BB9-4E50-9CB4-D8792379F91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21002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8E4EDA-7534-4689-9705-070B84049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94358-2918-4A55-8D12-3427D8BE2444}" type="datetimeFigureOut">
              <a:rPr lang="en-US"/>
              <a:pPr>
                <a:defRPr/>
              </a:pPr>
              <a:t>1/13/2022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6B147C-987D-42AE-83EB-B51807414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1377B8-970C-408D-80B6-D37550C57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2EF15A-0ED0-48B2-83C0-240994845C3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5542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C62A50-0717-4E80-A274-D117255D9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33772-3797-4736-9235-C656E2703FD9}" type="datetimeFigureOut">
              <a:rPr lang="en-US"/>
              <a:pPr>
                <a:defRPr/>
              </a:pPr>
              <a:t>1/13/2022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C33E8E-F570-4584-9C46-0BB834F52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A40B59-F3E5-4144-9372-D07AF399A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8DE2D2-A6D0-40AB-A9A1-A8DEF7A4C5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0746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3A392DB-2A6A-4F95-A078-29183A523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66F4C-4096-4276-8B7A-04FEE6AB621F}" type="datetimeFigureOut">
              <a:rPr lang="en-US"/>
              <a:pPr>
                <a:defRPr/>
              </a:pPr>
              <a:t>1/13/2022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CC14C29-2D64-46AF-9A36-FDE247052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BF10333-5DEC-4E07-9BC8-7586E62B4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FE320E-5AFE-4641-A93C-9549893FDB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83473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75B873C-3F5C-4440-A3A0-D30ECCFE7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27574-E580-460B-B270-B777BC4531EA}" type="datetimeFigureOut">
              <a:rPr lang="en-US"/>
              <a:pPr>
                <a:defRPr/>
              </a:pPr>
              <a:t>1/13/2022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EFAF303-37F8-4D28-83C5-8A0AB9580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9257D5E-CACF-4FF3-A917-CEC2E2266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41EB4E-66A7-4353-9DAB-02DC90C8B19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9667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A670149-F3B8-44F4-92A9-99F0042FC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5102B-487A-4684-8929-081732184B1D}" type="datetimeFigureOut">
              <a:rPr lang="en-US"/>
              <a:pPr>
                <a:defRPr/>
              </a:pPr>
              <a:t>1/13/2022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73CB461-3812-41F6-BCE9-EB2DE6E3C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74115E5-D60E-42BF-A01A-7CDE3EA79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999A03-1478-49D0-AF80-EDFB11F10FD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52811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D13BB1C-F908-46F3-A1B7-6986B25EA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7C4AC-C9A8-402F-8B3D-E24C9E3D7538}" type="datetimeFigureOut">
              <a:rPr lang="en-US"/>
              <a:pPr>
                <a:defRPr/>
              </a:pPr>
              <a:t>1/13/2022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AFE896A-5A14-4BCD-A21F-7AFD32491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0E8CE26-F321-4EB3-8F70-EC97B235E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07BA23-1474-4BC7-A13B-53D1272C9D1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9665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BA94E9F-10ED-4DEA-B887-C0516AD6D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08B5E-458F-4963-8E2F-654CC60726F0}" type="datetimeFigureOut">
              <a:rPr lang="en-US"/>
              <a:pPr>
                <a:defRPr/>
              </a:pPr>
              <a:t>1/13/2022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EEE07D5-95B6-405C-BFD9-5A6841510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D9C93B8-7144-4151-8709-7FD6B6D57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C95970-2166-43EB-A847-D8D67893A7D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44876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E9F156D-8133-4BA1-8B08-31A476A2B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66E12-543A-4892-99F9-E5F090764F49}" type="datetimeFigureOut">
              <a:rPr lang="en-US"/>
              <a:pPr>
                <a:defRPr/>
              </a:pPr>
              <a:t>1/13/2022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91CEBE7-6528-4A31-9823-C828677C2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55FEEF0-EDB2-4F6D-9C9C-2F1ECDDBF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0FE702-7648-4A52-8916-F83285C735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72962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ABA4C-663A-4136-949D-1207F26E7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866D3-ACD8-4515-A253-F45CE9E280E0}" type="datetimeFigureOut">
              <a:rPr lang="en-US"/>
              <a:pPr>
                <a:defRPr/>
              </a:pPr>
              <a:t>1/13/2022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29D88-6AA4-4F68-9A36-9314A6770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1FCC1-EF05-419B-9CE9-E6A18ED51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9B4E3-CD71-4B0B-9397-3D5A412D66F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69567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1A07F-3B7F-4C4F-8429-AE4F6DF7D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FB0A9-23C0-4C48-801E-099E444606C3}" type="datetimeFigureOut">
              <a:rPr lang="en-US"/>
              <a:pPr>
                <a:defRPr/>
              </a:pPr>
              <a:t>1/13/2022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066FE1-D1EC-4AB8-9F98-EAB4CF42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E71E6-94C1-4DDA-8600-BA6569309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35B9A0-68B7-4C16-A1BD-67EAF013C93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0820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57D5628-C928-4801-A184-809039B9478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7EC48BA-6DEE-4D9C-A0D8-947AD748EFF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E22B1F-8C82-4E1A-9831-AC7F1C885B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1B7B36A-A807-4FD1-8EE5-7D6B701EBF49}" type="datetimeFigureOut">
              <a:rPr lang="en-US"/>
              <a:pPr>
                <a:defRPr/>
              </a:pPr>
              <a:t>1/13/2022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E5DC0C-155F-4A82-9232-24BD47BA0E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27464E-A148-41CA-8DEE-D9EDF9A69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B44FAC9F-6DC2-45DF-977D-E1852A039479}" type="slidenum">
              <a:rPr lang="en-GB" altLang="en-US"/>
              <a:pPr/>
              <a:t>‹#›</a:t>
            </a:fld>
            <a:endParaRPr lang="en-GB" altLang="en-US"/>
          </a:p>
        </p:txBody>
      </p:sp>
      <p:pic>
        <p:nvPicPr>
          <p:cNvPr id="1031" name="Picture 7" descr="Bowles logo Black on white background grey strap">
            <a:extLst>
              <a:ext uri="{FF2B5EF4-FFF2-40B4-BE49-F238E27FC236}">
                <a16:creationId xmlns:a16="http://schemas.microsoft.com/office/drawing/2014/main" id="{98E52BE2-F5D9-4BED-BCF6-37383B017EC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4450"/>
            <a:ext cx="180022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Bottom bar.jpg">
            <a:extLst>
              <a:ext uri="{FF2B5EF4-FFF2-40B4-BE49-F238E27FC236}">
                <a16:creationId xmlns:a16="http://schemas.microsoft.com/office/drawing/2014/main" id="{B7274569-48B9-4BED-97E2-5198BF2AD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0688"/>
            <a:ext cx="9144000" cy="262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itle 1">
            <a:extLst>
              <a:ext uri="{FF2B5EF4-FFF2-40B4-BE49-F238E27FC236}">
                <a16:creationId xmlns:a16="http://schemas.microsoft.com/office/drawing/2014/main" id="{28362A95-E2D9-42F8-A265-6DE9FED937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836613"/>
            <a:ext cx="7772400" cy="1470025"/>
          </a:xfrm>
        </p:spPr>
        <p:txBody>
          <a:bodyPr/>
          <a:lstStyle/>
          <a:p>
            <a:pPr eaLnBrk="1" hangingPunct="1"/>
            <a:r>
              <a:rPr lang="en-GB" altLang="en-US" sz="2800" b="1">
                <a:latin typeface="Tahoma" panose="020B0604030504040204" pitchFamily="34" charset="0"/>
              </a:rPr>
              <a:t>Holbrook Primary School</a:t>
            </a:r>
          </a:p>
        </p:txBody>
      </p:sp>
      <p:pic>
        <p:nvPicPr>
          <p:cNvPr id="4100" name="Picture 4" descr="Bowles panorama normal size">
            <a:extLst>
              <a:ext uri="{FF2B5EF4-FFF2-40B4-BE49-F238E27FC236}">
                <a16:creationId xmlns:a16="http://schemas.microsoft.com/office/drawing/2014/main" id="{320AF575-00F2-4785-877F-1658E71A06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49450"/>
            <a:ext cx="9144000" cy="299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6">
            <a:extLst>
              <a:ext uri="{FF2B5EF4-FFF2-40B4-BE49-F238E27FC236}">
                <a16:creationId xmlns:a16="http://schemas.microsoft.com/office/drawing/2014/main" id="{FF0F3ADD-F142-4D36-9E89-0A166A522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068946"/>
            <a:ext cx="83533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latin typeface="Tahoma" panose="020B0604030504040204" pitchFamily="34" charset="0"/>
              </a:rPr>
              <a:t>Year Six Outdoor Education Residential Visit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>
                <a:latin typeface="Tahoma" panose="020B0604030504040204" pitchFamily="34" charset="0"/>
              </a:rPr>
              <a:t>Monday 19th till Friday 23rd </a:t>
            </a:r>
            <a:r>
              <a:rPr lang="en-US" altLang="en-US" sz="2000" b="1" dirty="0" smtClean="0">
                <a:latin typeface="Tahoma" panose="020B0604030504040204" pitchFamily="34" charset="0"/>
              </a:rPr>
              <a:t>September 2022 </a:t>
            </a:r>
            <a:endParaRPr lang="en-US" altLang="en-US" sz="2000" b="1" dirty="0">
              <a:latin typeface="Tahoma" panose="020B0604030504040204" pitchFamily="34" charset="0"/>
            </a:endParaRPr>
          </a:p>
        </p:txBody>
      </p:sp>
      <p:pic>
        <p:nvPicPr>
          <p:cNvPr id="4102" name="Picture 9" descr="Bowles logo Black on white background grey strap">
            <a:extLst>
              <a:ext uri="{FF2B5EF4-FFF2-40B4-BE49-F238E27FC236}">
                <a16:creationId xmlns:a16="http://schemas.microsoft.com/office/drawing/2014/main" id="{9D61B35C-0112-40DC-B3F7-4A3F0D358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71438"/>
            <a:ext cx="31337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11" descr="\\h-server\srochester$\My Pictures\School logo.bmp">
            <a:extLst>
              <a:ext uri="{FF2B5EF4-FFF2-40B4-BE49-F238E27FC236}">
                <a16:creationId xmlns:a16="http://schemas.microsoft.com/office/drawing/2014/main" id="{C06D9C6E-8298-46B7-9F6E-3137E27946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845" b="73009"/>
          <a:stretch>
            <a:fillRect/>
          </a:stretch>
        </p:blipFill>
        <p:spPr bwMode="auto">
          <a:xfrm>
            <a:off x="6804025" y="333375"/>
            <a:ext cx="1884363" cy="118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1" descr="A picture containing outdoor, sky, tree, person&#10;&#10;Description automatically generated">
            <a:extLst>
              <a:ext uri="{FF2B5EF4-FFF2-40B4-BE49-F238E27FC236}">
                <a16:creationId xmlns:a16="http://schemas.microsoft.com/office/drawing/2014/main" id="{488F5BCF-960D-4B82-A741-50AEA78749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TextBox 4">
            <a:extLst>
              <a:ext uri="{FF2B5EF4-FFF2-40B4-BE49-F238E27FC236}">
                <a16:creationId xmlns:a16="http://schemas.microsoft.com/office/drawing/2014/main" id="{4FCCFA0F-0061-4E25-9285-9016E46C21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06" y="5317240"/>
            <a:ext cx="8408194" cy="7448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31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Year 6 at Bowles in 2021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Screen Clipping">
            <a:extLst>
              <a:ext uri="{FF2B5EF4-FFF2-40B4-BE49-F238E27FC236}">
                <a16:creationId xmlns:a16="http://schemas.microsoft.com/office/drawing/2014/main" id="{1747D2D9-CD4B-4C82-9C74-DCB9116824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"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1" name="TextBox 4">
            <a:extLst>
              <a:ext uri="{FF2B5EF4-FFF2-40B4-BE49-F238E27FC236}">
                <a16:creationId xmlns:a16="http://schemas.microsoft.com/office/drawing/2014/main" id="{5775577F-85C5-4E33-8EFC-8A0FCFF551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06" y="5317240"/>
            <a:ext cx="8408194" cy="7448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31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32 miles, 1 hour travelling time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Bottom bar.jpg">
            <a:extLst>
              <a:ext uri="{FF2B5EF4-FFF2-40B4-BE49-F238E27FC236}">
                <a16:creationId xmlns:a16="http://schemas.microsoft.com/office/drawing/2014/main" id="{3022360E-C496-40F1-9F8D-CD78A5D49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0"/>
            <a:ext cx="9144000" cy="262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8" descr="centre sketch with photos">
            <a:extLst>
              <a:ext uri="{FF2B5EF4-FFF2-40B4-BE49-F238E27FC236}">
                <a16:creationId xmlns:a16="http://schemas.microsoft.com/office/drawing/2014/main" id="{A84E0EC7-A1BC-48D7-8E44-922C04A04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763" y="733425"/>
            <a:ext cx="5813425" cy="540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Box 7">
            <a:extLst>
              <a:ext uri="{FF2B5EF4-FFF2-40B4-BE49-F238E27FC236}">
                <a16:creationId xmlns:a16="http://schemas.microsoft.com/office/drawing/2014/main" id="{D8A9C177-6F6D-4C31-BF5A-7627CC9F4A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4300" y="285750"/>
            <a:ext cx="3671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34647E"/>
                </a:solidFill>
                <a:latin typeface="Optima" pitchFamily="34" charset="0"/>
              </a:rPr>
              <a:t>Bowles at a glance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Bottom bar.jpg">
            <a:extLst>
              <a:ext uri="{FF2B5EF4-FFF2-40B4-BE49-F238E27FC236}">
                <a16:creationId xmlns:a16="http://schemas.microsoft.com/office/drawing/2014/main" id="{0397A7B3-5066-4E66-AD39-BB0E1822A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0688"/>
            <a:ext cx="9144000" cy="262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4">
            <a:extLst>
              <a:ext uri="{FF2B5EF4-FFF2-40B4-BE49-F238E27FC236}">
                <a16:creationId xmlns:a16="http://schemas.microsoft.com/office/drawing/2014/main" id="{AD5F520C-2437-4F7F-9E42-C8DE8F0C74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80975" y="887413"/>
            <a:ext cx="8785225" cy="529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400" b="1">
                <a:solidFill>
                  <a:srgbClr val="34647E"/>
                </a:solidFill>
                <a:latin typeface="Optima" pitchFamily="34" charset="0"/>
                <a:sym typeface="Symbol" panose="05050102010706020507" pitchFamily="18" charset="2"/>
              </a:rPr>
              <a:t>On site at Bowles</a:t>
            </a:r>
            <a:endParaRPr lang="en-GB" altLang="en-US" sz="2000">
              <a:solidFill>
                <a:srgbClr val="34647E"/>
              </a:solidFill>
              <a:latin typeface="Optima" pitchFamily="34" charset="0"/>
            </a:endParaRPr>
          </a:p>
          <a:p>
            <a:pPr lvl="1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000">
              <a:solidFill>
                <a:srgbClr val="34647E"/>
              </a:solidFill>
              <a:latin typeface="Optima" pitchFamily="34" charset="0"/>
            </a:endParaRPr>
          </a:p>
          <a:p>
            <a:pPr lv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ahoma" panose="020B0604030504040204" pitchFamily="34" charset="0"/>
              </a:rPr>
              <a:t>A centrally heated modern dormitory </a:t>
            </a:r>
          </a:p>
          <a:p>
            <a:pPr lv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ahoma" panose="020B0604030504040204" pitchFamily="34" charset="0"/>
              </a:rPr>
              <a:t>Two dry ski slopes</a:t>
            </a:r>
          </a:p>
          <a:p>
            <a:pPr lv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ahoma" panose="020B0604030504040204" pitchFamily="34" charset="0"/>
              </a:rPr>
              <a:t>Indoor heated swimming pool </a:t>
            </a:r>
          </a:p>
          <a:p>
            <a:pPr lv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ahoma" panose="020B0604030504040204" pitchFamily="34" charset="0"/>
              </a:rPr>
              <a:t>Several ropes courses</a:t>
            </a:r>
          </a:p>
          <a:p>
            <a:pPr lv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ahoma" panose="020B0604030504040204" pitchFamily="34" charset="0"/>
              </a:rPr>
              <a:t>Safety and wet weather equipment </a:t>
            </a:r>
          </a:p>
          <a:p>
            <a:pPr lv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ahoma" panose="020B0604030504040204" pitchFamily="34" charset="0"/>
              </a:rPr>
              <a:t>And its very own 130 million year old sandstone outcrop!</a:t>
            </a:r>
          </a:p>
          <a:p>
            <a:pPr lv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2000">
              <a:latin typeface="Tahoma" panose="020B0604030504040204" pitchFamily="34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2"/>
                </a:solidFill>
                <a:latin typeface="Optima" pitchFamily="34" charset="0"/>
              </a:rPr>
              <a:t>Off site activities</a:t>
            </a:r>
            <a:r>
              <a:rPr lang="en-GB" altLang="en-US" sz="2000">
                <a:latin typeface="Tahoma" panose="020B0604030504040204" pitchFamily="34" charset="0"/>
              </a:rPr>
              <a:t>: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n-GB" altLang="en-US" sz="2000">
              <a:latin typeface="Tahoma" panose="020B0604030504040204" pitchFamily="34" charset="0"/>
            </a:endParaRPr>
          </a:p>
          <a:p>
            <a:pPr lv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ahoma" panose="020B0604030504040204" pitchFamily="34" charset="0"/>
              </a:rPr>
              <a:t>Harrisons rocks</a:t>
            </a:r>
          </a:p>
          <a:p>
            <a:pPr lv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ahoma" panose="020B0604030504040204" pitchFamily="34" charset="0"/>
              </a:rPr>
              <a:t>Kayaking on the River Medway</a:t>
            </a:r>
            <a:endParaRPr lang="en-GB" altLang="en-US" sz="2000">
              <a:latin typeface="Tahoma" panose="020B0604030504040204" pitchFamily="34" charset="0"/>
            </a:endParaRPr>
          </a:p>
          <a:p>
            <a:pPr lv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2000">
              <a:latin typeface="Tahoma" panose="020B0604030504040204" pitchFamily="34" charset="0"/>
            </a:endParaRPr>
          </a:p>
          <a:p>
            <a:pPr lvl="1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pic>
        <p:nvPicPr>
          <p:cNvPr id="10244" name="Picture 8" descr="photoshoot033">
            <a:extLst>
              <a:ext uri="{FF2B5EF4-FFF2-40B4-BE49-F238E27FC236}">
                <a16:creationId xmlns:a16="http://schemas.microsoft.com/office/drawing/2014/main" id="{322DAB6F-8E9A-45FB-9F71-2387209AE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88913"/>
            <a:ext cx="3132137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Bottom bar.jpg">
            <a:extLst>
              <a:ext uri="{FF2B5EF4-FFF2-40B4-BE49-F238E27FC236}">
                <a16:creationId xmlns:a16="http://schemas.microsoft.com/office/drawing/2014/main" id="{2CD7AE21-EE20-4247-A1ED-2FEBC8D2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0688"/>
            <a:ext cx="9144000" cy="262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4" descr="Dormitory1">
            <a:extLst>
              <a:ext uri="{FF2B5EF4-FFF2-40B4-BE49-F238E27FC236}">
                <a16:creationId xmlns:a16="http://schemas.microsoft.com/office/drawing/2014/main" id="{10F6EDF6-985A-4383-AB1D-89A76FBD76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25538"/>
            <a:ext cx="5184775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8">
            <a:extLst>
              <a:ext uri="{FF2B5EF4-FFF2-40B4-BE49-F238E27FC236}">
                <a16:creationId xmlns:a16="http://schemas.microsoft.com/office/drawing/2014/main" id="{94E1FFC9-90DC-4F2A-804D-848B51ED5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5286375"/>
            <a:ext cx="3524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660033"/>
                </a:solidFill>
                <a:latin typeface="Optima" pitchFamily="34" charset="0"/>
              </a:rPr>
              <a:t>Modern Accommodation</a:t>
            </a:r>
          </a:p>
        </p:txBody>
      </p:sp>
      <p:sp>
        <p:nvSpPr>
          <p:cNvPr id="12293" name="Rectangle 9">
            <a:extLst>
              <a:ext uri="{FF2B5EF4-FFF2-40B4-BE49-F238E27FC236}">
                <a16:creationId xmlns:a16="http://schemas.microsoft.com/office/drawing/2014/main" id="{B4DC26CE-A70D-40B3-813A-A2293E51A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5600" y="620713"/>
            <a:ext cx="2952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660033"/>
                </a:solidFill>
                <a:latin typeface="Optima" pitchFamily="34" charset="0"/>
              </a:rPr>
              <a:t>Healthy Meals</a:t>
            </a:r>
          </a:p>
        </p:txBody>
      </p:sp>
      <p:sp>
        <p:nvSpPr>
          <p:cNvPr id="12294" name="Rectangle 13">
            <a:extLst>
              <a:ext uri="{FF2B5EF4-FFF2-40B4-BE49-F238E27FC236}">
                <a16:creationId xmlns:a16="http://schemas.microsoft.com/office/drawing/2014/main" id="{84DFB474-10B7-424B-BF27-E1ED0A84B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125538"/>
            <a:ext cx="5113337" cy="4175125"/>
          </a:xfrm>
          <a:prstGeom prst="rect">
            <a:avLst/>
          </a:prstGeom>
          <a:noFill/>
          <a:ln w="38100">
            <a:solidFill>
              <a:srgbClr val="8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2295" name="Rectangle 14">
            <a:extLst>
              <a:ext uri="{FF2B5EF4-FFF2-40B4-BE49-F238E27FC236}">
                <a16:creationId xmlns:a16="http://schemas.microsoft.com/office/drawing/2014/main" id="{B25476F2-8B1C-4D5F-9649-FC0F3FB382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1125538"/>
            <a:ext cx="2879725" cy="2087562"/>
          </a:xfrm>
          <a:prstGeom prst="rect">
            <a:avLst/>
          </a:prstGeom>
          <a:noFill/>
          <a:ln w="38100">
            <a:solidFill>
              <a:srgbClr val="8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2296" name="Rectangle 15">
            <a:extLst>
              <a:ext uri="{FF2B5EF4-FFF2-40B4-BE49-F238E27FC236}">
                <a16:creationId xmlns:a16="http://schemas.microsoft.com/office/drawing/2014/main" id="{169B7FFB-B45B-4D93-BEE7-A2486A7927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3213100"/>
            <a:ext cx="2879725" cy="2087563"/>
          </a:xfrm>
          <a:prstGeom prst="rect">
            <a:avLst/>
          </a:prstGeom>
          <a:noFill/>
          <a:ln w="38100">
            <a:solidFill>
              <a:srgbClr val="8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pic>
        <p:nvPicPr>
          <p:cNvPr id="12297" name="Picture 1" descr="Screen Clipping">
            <a:extLst>
              <a:ext uri="{FF2B5EF4-FFF2-40B4-BE49-F238E27FC236}">
                <a16:creationId xmlns:a16="http://schemas.microsoft.com/office/drawing/2014/main" id="{6EDA5E36-86B4-4421-B35C-528E34536D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588" y="1044575"/>
            <a:ext cx="3052762" cy="214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2" descr="Screen Clipping">
            <a:extLst>
              <a:ext uri="{FF2B5EF4-FFF2-40B4-BE49-F238E27FC236}">
                <a16:creationId xmlns:a16="http://schemas.microsoft.com/office/drawing/2014/main" id="{00555382-C4A9-4ADE-BB88-3D01F66E8D0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588" y="3330575"/>
            <a:ext cx="2798762" cy="208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40" name="TextBox 6">
            <a:extLst>
              <a:ext uri="{FF2B5EF4-FFF2-40B4-BE49-F238E27FC236}">
                <a16:creationId xmlns:a16="http://schemas.microsoft.com/office/drawing/2014/main" id="{EA80FF53-5950-4927-A363-D0D2332154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365125"/>
            <a:ext cx="2862072" cy="193807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Dormitory Accommodation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303D1B12-3A03-4E05-931E-48A35F8796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" y="2482589"/>
            <a:ext cx="2862072" cy="369437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44500" indent="-26511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600">
                <a:latin typeface="+mn-lt"/>
                <a:cs typeface="+mn-cs"/>
              </a:rPr>
              <a:t>104 beds over two floors </a:t>
            </a: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600">
                <a:latin typeface="+mn-lt"/>
                <a:cs typeface="+mn-cs"/>
              </a:rPr>
              <a:t>7 beds per room</a:t>
            </a: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600">
                <a:latin typeface="+mn-lt"/>
                <a:cs typeface="+mn-cs"/>
              </a:rPr>
              <a:t>Separate teachers’ bedrooms and showers</a:t>
            </a: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600">
                <a:latin typeface="+mn-lt"/>
                <a:cs typeface="+mn-cs"/>
              </a:rPr>
              <a:t>Securely locked overnight </a:t>
            </a: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600">
                <a:latin typeface="+mn-lt"/>
                <a:cs typeface="+mn-cs"/>
              </a:rPr>
              <a:t>Possibly sharing with another school, but in a separate area.</a:t>
            </a: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US" altLang="en-US" sz="1600">
              <a:latin typeface="+mn-lt"/>
              <a:cs typeface="+mn-cs"/>
            </a:endParaRPr>
          </a:p>
          <a:p>
            <a:pPr indent="-2286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sz="1600">
                <a:latin typeface="+mn-lt"/>
                <a:cs typeface="+mn-cs"/>
              </a:rPr>
              <a:t>Bowles instructors live onsite and are on call through the night</a:t>
            </a:r>
          </a:p>
        </p:txBody>
      </p:sp>
      <p:pic>
        <p:nvPicPr>
          <p:cNvPr id="14341" name="Picture 10" descr="dorm2">
            <a:extLst>
              <a:ext uri="{FF2B5EF4-FFF2-40B4-BE49-F238E27FC236}">
                <a16:creationId xmlns:a16="http://schemas.microsoft.com/office/drawing/2014/main" id="{77C2CFA4-8A9C-4FC7-9938-9AC4B7375B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30" b="33022"/>
          <a:stretch/>
        </p:blipFill>
        <p:spPr bwMode="auto">
          <a:xfrm>
            <a:off x="3678237" y="-4"/>
            <a:ext cx="5465763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" name="Picture 5" descr="Bottom bar.jpg">
            <a:extLst>
              <a:ext uri="{FF2B5EF4-FFF2-40B4-BE49-F238E27FC236}">
                <a16:creationId xmlns:a16="http://schemas.microsoft.com/office/drawing/2014/main" id="{C766894A-C4C5-43AA-9081-9207B83297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59" r="2" b="2"/>
          <a:stretch/>
        </p:blipFill>
        <p:spPr bwMode="auto">
          <a:xfrm>
            <a:off x="3545046" y="3802961"/>
            <a:ext cx="5604285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88" name="TextBox 6">
            <a:extLst>
              <a:ext uri="{FF2B5EF4-FFF2-40B4-BE49-F238E27FC236}">
                <a16:creationId xmlns:a16="http://schemas.microsoft.com/office/drawing/2014/main" id="{C15E9BFE-76AA-4773-8BAA-02DBED31BE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365125"/>
            <a:ext cx="2862072" cy="193807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Home-Cooked Food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579537A9-D5D6-4897-8967-78A915014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" y="2482589"/>
            <a:ext cx="2862072" cy="369437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44500" indent="-26511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indent="-228600" eaLnBrk="1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>
                <a:latin typeface="+mn-lt"/>
                <a:cs typeface="+mn-cs"/>
              </a:rPr>
              <a:t>Three healthy, hot, home cooked meals a day</a:t>
            </a: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600">
                <a:latin typeface="+mn-lt"/>
                <a:cs typeface="+mn-cs"/>
              </a:rPr>
              <a:t>‘Family service’ – children serve themselves and each other</a:t>
            </a: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600">
                <a:latin typeface="+mn-lt"/>
                <a:cs typeface="+mn-cs"/>
              </a:rPr>
              <a:t>Vending machines and tuck shop for drinks, snacks and souvenirs	   (only one sweet per day as part of Bowles’ healthy eating policy.)</a:t>
            </a: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600">
                <a:latin typeface="+mn-lt"/>
                <a:cs typeface="+mn-cs"/>
              </a:rPr>
              <a:t>Children also clear up after themselves!</a:t>
            </a:r>
          </a:p>
        </p:txBody>
      </p:sp>
      <p:pic>
        <p:nvPicPr>
          <p:cNvPr id="16386" name="Picture 5" descr="Bottom bar.jpg">
            <a:extLst>
              <a:ext uri="{FF2B5EF4-FFF2-40B4-BE49-F238E27FC236}">
                <a16:creationId xmlns:a16="http://schemas.microsoft.com/office/drawing/2014/main" id="{1B6E589A-550D-483D-BCAB-9F46764072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54" r="311"/>
          <a:stretch/>
        </p:blipFill>
        <p:spPr bwMode="auto">
          <a:xfrm>
            <a:off x="3678237" y="-4"/>
            <a:ext cx="5465763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1">
            <a:extLst>
              <a:ext uri="{FF2B5EF4-FFF2-40B4-BE49-F238E27FC236}">
                <a16:creationId xmlns:a16="http://schemas.microsoft.com/office/drawing/2014/main" id="{2B50BB97-88CC-4904-AEEA-7326FBE208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658" b="13658"/>
          <a:stretch/>
        </p:blipFill>
        <p:spPr bwMode="auto">
          <a:xfrm>
            <a:off x="3545046" y="3802961"/>
            <a:ext cx="5604285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6" name="TextBox 6">
            <a:extLst>
              <a:ext uri="{FF2B5EF4-FFF2-40B4-BE49-F238E27FC236}">
                <a16:creationId xmlns:a16="http://schemas.microsoft.com/office/drawing/2014/main" id="{11D45EDD-302E-4502-A25F-B3990B00FA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365125"/>
            <a:ext cx="2862072" cy="193807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Allocated free time  </a:t>
            </a:r>
          </a:p>
        </p:txBody>
      </p:sp>
      <p:sp>
        <p:nvSpPr>
          <p:cNvPr id="18435" name="Rectangle 4">
            <a:extLst>
              <a:ext uri="{FF2B5EF4-FFF2-40B4-BE49-F238E27FC236}">
                <a16:creationId xmlns:a16="http://schemas.microsoft.com/office/drawing/2014/main" id="{D87B0A67-8DD7-4C7D-8C04-237CADA7CD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" y="2482589"/>
            <a:ext cx="2862072" cy="369437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44500" indent="-26511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indent="-228600" eaLnBrk="1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en-US" sz="1700">
              <a:latin typeface="+mn-lt"/>
              <a:cs typeface="+mn-cs"/>
            </a:endParaRP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700">
                <a:latin typeface="+mn-lt"/>
                <a:cs typeface="+mn-cs"/>
              </a:rPr>
              <a:t>All weather games pitch </a:t>
            </a: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700">
                <a:latin typeface="+mn-lt"/>
                <a:cs typeface="+mn-cs"/>
              </a:rPr>
              <a:t>Table Tennis</a:t>
            </a: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700">
                <a:latin typeface="+mn-lt"/>
                <a:cs typeface="+mn-cs"/>
              </a:rPr>
              <a:t>Table Football </a:t>
            </a: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700">
                <a:latin typeface="+mn-lt"/>
                <a:cs typeface="+mn-cs"/>
              </a:rPr>
              <a:t>Woodland activity area</a:t>
            </a: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700">
                <a:latin typeface="+mn-lt"/>
                <a:cs typeface="+mn-cs"/>
              </a:rPr>
              <a:t>Common room with books and indoor games</a:t>
            </a:r>
          </a:p>
          <a:p>
            <a:pPr lvl="1"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700">
                <a:latin typeface="+mn-lt"/>
                <a:cs typeface="+mn-cs"/>
              </a:rPr>
              <a:t>The Cabin with hot and cold drinks</a:t>
            </a:r>
          </a:p>
        </p:txBody>
      </p:sp>
      <p:pic>
        <p:nvPicPr>
          <p:cNvPr id="18437" name="Picture 7" descr="HK in cabin 3">
            <a:extLst>
              <a:ext uri="{FF2B5EF4-FFF2-40B4-BE49-F238E27FC236}">
                <a16:creationId xmlns:a16="http://schemas.microsoft.com/office/drawing/2014/main" id="{D6EC63E7-2226-42AD-8D56-9F7A4D4423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" r="1" b="1"/>
          <a:stretch/>
        </p:blipFill>
        <p:spPr bwMode="auto">
          <a:xfrm>
            <a:off x="3678237" y="-4"/>
            <a:ext cx="5465763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4" name="Picture 5" descr="Bottom bar.jpg">
            <a:extLst>
              <a:ext uri="{FF2B5EF4-FFF2-40B4-BE49-F238E27FC236}">
                <a16:creationId xmlns:a16="http://schemas.microsoft.com/office/drawing/2014/main" id="{88D21880-F772-403B-8EC2-83327F7EB5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59" r="2" b="2"/>
          <a:stretch/>
        </p:blipFill>
        <p:spPr bwMode="auto">
          <a:xfrm>
            <a:off x="3545046" y="3802961"/>
            <a:ext cx="5604285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Bottom bar.jpg">
            <a:extLst>
              <a:ext uri="{FF2B5EF4-FFF2-40B4-BE49-F238E27FC236}">
                <a16:creationId xmlns:a16="http://schemas.microsoft.com/office/drawing/2014/main" id="{753E9D08-8BFA-4F0D-B30E-5F283A1C4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0688"/>
            <a:ext cx="9144000" cy="262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4">
            <a:extLst>
              <a:ext uri="{FF2B5EF4-FFF2-40B4-BE49-F238E27FC236}">
                <a16:creationId xmlns:a16="http://schemas.microsoft.com/office/drawing/2014/main" id="{50355326-1226-425C-A8AD-80829BD182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71500"/>
            <a:ext cx="8858250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rgbClr val="FF0000"/>
                </a:solidFill>
                <a:latin typeface="Tahoma"/>
                <a:ea typeface="Tahoma"/>
                <a:cs typeface="Arial"/>
              </a:rPr>
              <a:t>		</a:t>
            </a:r>
            <a:endParaRPr lang="en-GB" altLang="en-US" sz="2400" b="1" dirty="0">
              <a:solidFill>
                <a:srgbClr val="820024"/>
              </a:solidFill>
              <a:latin typeface="Tahoma"/>
              <a:ea typeface="Tahoma"/>
              <a:cs typeface="Arial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rgbClr val="660033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rgbClr val="00B050"/>
                </a:solidFill>
                <a:latin typeface="Tahoma"/>
                <a:ea typeface="Tahoma"/>
                <a:cs typeface="Arial"/>
              </a:rPr>
              <a:t>		</a:t>
            </a:r>
            <a:r>
              <a:rPr lang="en-GB" altLang="en-US" sz="1800" b="1" dirty="0">
                <a:solidFill>
                  <a:srgbClr val="34647E"/>
                </a:solidFill>
                <a:latin typeface="Tahoma"/>
                <a:ea typeface="Tahoma"/>
                <a:cs typeface="Arial"/>
              </a:rPr>
              <a:t>8.15		Duty group lay tables for breakfast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rgbClr val="0070C0"/>
                </a:solidFill>
                <a:latin typeface="Tahoma"/>
                <a:ea typeface="Tahoma"/>
                <a:cs typeface="Arial"/>
              </a:rPr>
              <a:t>	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rgbClr val="0070C0"/>
                </a:solidFill>
                <a:latin typeface="Tahoma"/>
                <a:ea typeface="Tahoma"/>
                <a:cs typeface="Arial"/>
              </a:rPr>
              <a:t>		</a:t>
            </a:r>
            <a:r>
              <a:rPr lang="en-GB" altLang="en-US" sz="1800" b="1" dirty="0">
                <a:latin typeface="Tahoma"/>
                <a:ea typeface="Tahoma"/>
                <a:cs typeface="Arial"/>
              </a:rPr>
              <a:t>8.30		Breakfast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rgbClr val="00B050"/>
                </a:solidFill>
                <a:latin typeface="Tahoma"/>
                <a:ea typeface="Tahoma"/>
                <a:cs typeface="Arial"/>
              </a:rPr>
              <a:t>	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rgbClr val="00B050"/>
                </a:solidFill>
                <a:latin typeface="Tahoma"/>
                <a:ea typeface="Tahoma"/>
                <a:cs typeface="Arial"/>
              </a:rPr>
              <a:t>		</a:t>
            </a:r>
            <a:r>
              <a:rPr lang="en-GB" altLang="en-US" sz="1800" b="1" dirty="0">
                <a:solidFill>
                  <a:srgbClr val="34647E"/>
                </a:solidFill>
                <a:latin typeface="Tahoma"/>
                <a:ea typeface="Tahoma"/>
                <a:cs typeface="Arial"/>
              </a:rPr>
              <a:t>9.00		Prepare for the day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rgbClr val="FFFF00"/>
                </a:solidFill>
                <a:latin typeface="Tahoma"/>
                <a:ea typeface="Tahoma"/>
                <a:cs typeface="Arial"/>
              </a:rPr>
              <a:t>	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rgbClr val="564218"/>
                </a:solidFill>
                <a:latin typeface="Tahoma"/>
                <a:ea typeface="Tahoma"/>
                <a:cs typeface="Arial"/>
              </a:rPr>
              <a:t>		</a:t>
            </a:r>
            <a:r>
              <a:rPr lang="en-GB" altLang="en-US" sz="2000" b="1" dirty="0">
                <a:solidFill>
                  <a:srgbClr val="564218"/>
                </a:solidFill>
                <a:latin typeface="Tahoma"/>
                <a:ea typeface="Tahoma"/>
                <a:cs typeface="Arial"/>
              </a:rPr>
              <a:t>9.15-12.30 	Activity Session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b="1">
              <a:solidFill>
                <a:srgbClr val="00CC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rgbClr val="FF0000"/>
                </a:solidFill>
                <a:latin typeface="Tahoma"/>
                <a:ea typeface="Tahoma"/>
                <a:cs typeface="Arial"/>
              </a:rPr>
              <a:t>		</a:t>
            </a:r>
            <a:r>
              <a:rPr lang="en-GB" altLang="en-US" sz="1800" b="1" dirty="0">
                <a:latin typeface="Tahoma"/>
                <a:ea typeface="Tahoma"/>
                <a:cs typeface="Arial"/>
              </a:rPr>
              <a:t>12.30 		Lunch then free time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u="sng">
              <a:solidFill>
                <a:srgbClr val="820024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rgbClr val="00CC00"/>
                </a:solidFill>
                <a:latin typeface="Tahoma"/>
                <a:ea typeface="Tahoma"/>
                <a:cs typeface="Arial"/>
              </a:rPr>
              <a:t>		</a:t>
            </a:r>
            <a:r>
              <a:rPr lang="en-GB" altLang="en-US" sz="2000" b="1" dirty="0">
                <a:solidFill>
                  <a:srgbClr val="564218"/>
                </a:solidFill>
                <a:latin typeface="Tahoma"/>
                <a:ea typeface="Tahoma"/>
                <a:cs typeface="Arial"/>
              </a:rPr>
              <a:t>1.40-5.00 	Activity Session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b="1">
              <a:solidFill>
                <a:srgbClr val="00CC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rgbClr val="00B050"/>
                </a:solidFill>
                <a:latin typeface="Tahoma"/>
                <a:ea typeface="Tahoma"/>
                <a:cs typeface="Arial"/>
              </a:rPr>
              <a:t>		</a:t>
            </a:r>
            <a:r>
              <a:rPr lang="en-GB" altLang="en-US" sz="1800" b="1" dirty="0">
                <a:solidFill>
                  <a:srgbClr val="34647E"/>
                </a:solidFill>
                <a:latin typeface="Tahoma"/>
                <a:ea typeface="Tahoma"/>
                <a:cs typeface="Arial"/>
              </a:rPr>
              <a:t>5.15		Bowles Diaries/ free time</a:t>
            </a:r>
            <a:endParaRPr lang="en-GB" altLang="en-US" sz="1800" b="1" dirty="0">
              <a:solidFill>
                <a:srgbClr val="34647E"/>
              </a:solidFill>
              <a:latin typeface="Tahoma" panose="020B0604030504040204" pitchFamily="34" charset="0"/>
              <a:ea typeface="Tahoma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b="1">
              <a:solidFill>
                <a:srgbClr val="34647E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rgbClr val="660033"/>
                </a:solidFill>
                <a:latin typeface="Tahoma"/>
                <a:ea typeface="Tahoma"/>
                <a:cs typeface="Arial"/>
              </a:rPr>
              <a:t>		</a:t>
            </a:r>
            <a:r>
              <a:rPr lang="en-GB" altLang="en-US" sz="1800" b="1" dirty="0">
                <a:latin typeface="Tahoma"/>
                <a:ea typeface="Tahoma"/>
                <a:cs typeface="Arial"/>
              </a:rPr>
              <a:t>6.15	 	Dinner then free time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b="1"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rgbClr val="00CC00"/>
                </a:solidFill>
                <a:latin typeface="Tahoma"/>
                <a:ea typeface="Tahoma"/>
                <a:cs typeface="Arial"/>
              </a:rPr>
              <a:t>		</a:t>
            </a:r>
            <a:r>
              <a:rPr lang="en-GB" altLang="en-US" sz="2000" b="1" dirty="0">
                <a:solidFill>
                  <a:srgbClr val="564218"/>
                </a:solidFill>
                <a:latin typeface="Tahoma"/>
                <a:ea typeface="Tahoma"/>
                <a:cs typeface="Arial"/>
              </a:rPr>
              <a:t>7.15-9.15	Activity Session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b="1">
              <a:solidFill>
                <a:srgbClr val="00CC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rgbClr val="FF0000"/>
                </a:solidFill>
                <a:latin typeface="Tahoma"/>
                <a:ea typeface="Tahoma"/>
                <a:cs typeface="Arial"/>
              </a:rPr>
              <a:t>		</a:t>
            </a:r>
            <a:r>
              <a:rPr lang="en-GB" altLang="en-US" sz="1800" b="1" dirty="0">
                <a:solidFill>
                  <a:srgbClr val="34647E"/>
                </a:solidFill>
                <a:latin typeface="Tahoma"/>
                <a:ea typeface="Tahoma"/>
                <a:cs typeface="Arial"/>
              </a:rPr>
              <a:t>9.45-10	.00	Bed and lights out</a:t>
            </a:r>
          </a:p>
        </p:txBody>
      </p:sp>
      <p:grpSp>
        <p:nvGrpSpPr>
          <p:cNvPr id="20484" name="Group 18">
            <a:extLst>
              <a:ext uri="{FF2B5EF4-FFF2-40B4-BE49-F238E27FC236}">
                <a16:creationId xmlns:a16="http://schemas.microsoft.com/office/drawing/2014/main" id="{BFB71F30-1DD8-4D78-8C80-655FDEE38358}"/>
              </a:ext>
            </a:extLst>
          </p:cNvPr>
          <p:cNvGrpSpPr>
            <a:grpSpLocks/>
          </p:cNvGrpSpPr>
          <p:nvPr/>
        </p:nvGrpSpPr>
        <p:grpSpPr bwMode="auto">
          <a:xfrm>
            <a:off x="323850" y="523875"/>
            <a:ext cx="7632460" cy="4863052"/>
            <a:chOff x="204" y="330"/>
            <a:chExt cx="4672" cy="3009"/>
          </a:xfrm>
        </p:grpSpPr>
        <p:sp>
          <p:nvSpPr>
            <p:cNvPr id="20485" name="Rectangle 7">
              <a:extLst>
                <a:ext uri="{FF2B5EF4-FFF2-40B4-BE49-F238E27FC236}">
                  <a16:creationId xmlns:a16="http://schemas.microsoft.com/office/drawing/2014/main" id="{8DDAC4AB-C02B-4065-8D9C-7E55981876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10" y="330"/>
              <a:ext cx="140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820024"/>
                  </a:solidFill>
                  <a:latin typeface="Arial" panose="020B0604020202020204" pitchFamily="34" charset="0"/>
                </a:rPr>
                <a:t>A ‘typical’ day</a:t>
              </a:r>
            </a:p>
          </p:txBody>
        </p:sp>
        <p:sp>
          <p:nvSpPr>
            <p:cNvPr id="20486" name="Rectangle 8">
              <a:extLst>
                <a:ext uri="{FF2B5EF4-FFF2-40B4-BE49-F238E27FC236}">
                  <a16:creationId xmlns:a16="http://schemas.microsoft.com/office/drawing/2014/main" id="{29594B7C-CC0F-4BC2-8428-50ABFB0FEF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" y="1979"/>
              <a:ext cx="80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" b="1">
                  <a:solidFill>
                    <a:srgbClr val="820024"/>
                  </a:solidFill>
                  <a:latin typeface="Arial" panose="020B0604020202020204" pitchFamily="34" charset="0"/>
                </a:rPr>
                <a:t>Afternoon</a:t>
              </a:r>
            </a:p>
          </p:txBody>
        </p:sp>
        <p:sp>
          <p:nvSpPr>
            <p:cNvPr id="20487" name="Rectangle 9">
              <a:extLst>
                <a:ext uri="{FF2B5EF4-FFF2-40B4-BE49-F238E27FC236}">
                  <a16:creationId xmlns:a16="http://schemas.microsoft.com/office/drawing/2014/main" id="{5B6E3EF2-E924-4751-A7E4-C0B2184C05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" y="2795"/>
              <a:ext cx="71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" b="1">
                  <a:solidFill>
                    <a:srgbClr val="660033"/>
                  </a:solidFill>
                  <a:latin typeface="Arial" panose="020B0604020202020204" pitchFamily="34" charset="0"/>
                </a:rPr>
                <a:t>Evening</a:t>
              </a:r>
              <a:r>
                <a:rPr lang="en-GB" altLang="en-US" sz="1800">
                  <a:latin typeface="Arial" panose="020B0604020202020204" pitchFamily="34" charset="0"/>
                </a:rPr>
                <a:t> </a:t>
              </a:r>
            </a:p>
          </p:txBody>
        </p:sp>
        <p:sp>
          <p:nvSpPr>
            <p:cNvPr id="20488" name="Rectangle 10">
              <a:extLst>
                <a:ext uri="{FF2B5EF4-FFF2-40B4-BE49-F238E27FC236}">
                  <a16:creationId xmlns:a16="http://schemas.microsoft.com/office/drawing/2014/main" id="{212A0615-C7D1-420F-8650-3D4BAA433E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" y="1117"/>
              <a:ext cx="72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" b="1">
                  <a:solidFill>
                    <a:srgbClr val="820024"/>
                  </a:solidFill>
                  <a:latin typeface="Arial" panose="020B0604020202020204" pitchFamily="34" charset="0"/>
                </a:rPr>
                <a:t>Morning </a:t>
              </a:r>
            </a:p>
          </p:txBody>
        </p:sp>
        <p:sp>
          <p:nvSpPr>
            <p:cNvPr id="20489" name="Line 11">
              <a:extLst>
                <a:ext uri="{FF2B5EF4-FFF2-40B4-BE49-F238E27FC236}">
                  <a16:creationId xmlns:a16="http://schemas.microsoft.com/office/drawing/2014/main" id="{2C8DF179-F9D5-4FB2-93FA-A2273D6AAC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45" y="663"/>
              <a:ext cx="0" cy="26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490" name="Line 12">
              <a:extLst>
                <a:ext uri="{FF2B5EF4-FFF2-40B4-BE49-F238E27FC236}">
                  <a16:creationId xmlns:a16="http://schemas.microsoft.com/office/drawing/2014/main" id="{881C0F8C-C100-4BF4-8198-5BD3C6EF73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66" y="1979"/>
              <a:ext cx="381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491" name="Line 13">
              <a:extLst>
                <a:ext uri="{FF2B5EF4-FFF2-40B4-BE49-F238E27FC236}">
                  <a16:creationId xmlns:a16="http://schemas.microsoft.com/office/drawing/2014/main" id="{403DD938-B224-4317-95A0-CA5233B77CE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66" y="1752"/>
              <a:ext cx="381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492" name="Line 14">
              <a:extLst>
                <a:ext uri="{FF2B5EF4-FFF2-40B4-BE49-F238E27FC236}">
                  <a16:creationId xmlns:a16="http://schemas.microsoft.com/office/drawing/2014/main" id="{C1FE0DC3-8259-43B2-BAB7-43ACB48FB1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66" y="2750"/>
              <a:ext cx="381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493" name="Line 15">
              <a:extLst>
                <a:ext uri="{FF2B5EF4-FFF2-40B4-BE49-F238E27FC236}">
                  <a16:creationId xmlns:a16="http://schemas.microsoft.com/office/drawing/2014/main" id="{CBC8C6B6-8A0D-4B5C-A306-88BFF5C29CA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66" y="2478"/>
              <a:ext cx="381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494" name="Line 16">
              <a:extLst>
                <a:ext uri="{FF2B5EF4-FFF2-40B4-BE49-F238E27FC236}">
                  <a16:creationId xmlns:a16="http://schemas.microsoft.com/office/drawing/2014/main" id="{F44DDE1E-352F-405F-8618-0A979030FE6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66" y="981"/>
              <a:ext cx="37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495" name="Line 17">
              <a:extLst>
                <a:ext uri="{FF2B5EF4-FFF2-40B4-BE49-F238E27FC236}">
                  <a16:creationId xmlns:a16="http://schemas.microsoft.com/office/drawing/2014/main" id="{A3E6F210-7B69-4E23-B21D-C664459CC1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66" y="1207"/>
              <a:ext cx="376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054E2F23-BE45-47D6-824E-702FFEFED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555" y="620392"/>
            <a:ext cx="2856201" cy="5504688"/>
          </a:xfrm>
        </p:spPr>
        <p:txBody>
          <a:bodyPr>
            <a:normAutofit/>
          </a:bodyPr>
          <a:lstStyle/>
          <a:p>
            <a:r>
              <a:rPr lang="en-GB" altLang="en-US" sz="5200" b="1" dirty="0" smtClean="0">
                <a:solidFill>
                  <a:schemeClr val="accent5"/>
                </a:solidFill>
              </a:rPr>
              <a:t>Run through of the day we leave</a:t>
            </a:r>
            <a:endParaRPr lang="en-GB" altLang="en-US" sz="5200" b="1" dirty="0">
              <a:solidFill>
                <a:schemeClr val="accent5"/>
              </a:solidFill>
            </a:endParaRPr>
          </a:p>
        </p:txBody>
      </p:sp>
      <p:graphicFrame>
        <p:nvGraphicFramePr>
          <p:cNvPr id="24580" name="Content Placeholder 2">
            <a:extLst>
              <a:ext uri="{FF2B5EF4-FFF2-40B4-BE49-F238E27FC236}">
                <a16:creationId xmlns:a16="http://schemas.microsoft.com/office/drawing/2014/main" id="{9047A6CB-4C15-4B63-8A53-999D665264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0948672"/>
              </p:ext>
            </p:extLst>
          </p:nvPr>
        </p:nvGraphicFramePr>
        <p:xfrm>
          <a:off x="3819906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255F441E-0DB4-42A1-B44C-4003CB704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555" y="620392"/>
            <a:ext cx="2856201" cy="5504688"/>
          </a:xfrm>
        </p:spPr>
        <p:txBody>
          <a:bodyPr>
            <a:normAutofit/>
          </a:bodyPr>
          <a:lstStyle/>
          <a:p>
            <a:r>
              <a:rPr lang="en-GB" altLang="en-US" sz="4800" b="1">
                <a:solidFill>
                  <a:schemeClr val="accent5"/>
                </a:solidFill>
              </a:rPr>
              <a:t>Medicines</a:t>
            </a:r>
          </a:p>
        </p:txBody>
      </p:sp>
      <p:graphicFrame>
        <p:nvGraphicFramePr>
          <p:cNvPr id="25605" name="Content Placeholder 2">
            <a:extLst>
              <a:ext uri="{FF2B5EF4-FFF2-40B4-BE49-F238E27FC236}">
                <a16:creationId xmlns:a16="http://schemas.microsoft.com/office/drawing/2014/main" id="{0F2156F5-0D80-4F81-9633-4C5493262F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3664460"/>
              </p:ext>
            </p:extLst>
          </p:nvPr>
        </p:nvGraphicFramePr>
        <p:xfrm>
          <a:off x="3819906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57EB7174-04BE-4A92-8C9F-30B9602E9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8366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Arial Rounded MT Bold" panose="020F0704030504030204" pitchFamily="34" charset="0"/>
              </a:rPr>
              <a:t>Arriving at Bowles (11:00)</a:t>
            </a:r>
            <a:r>
              <a:rPr lang="en-GB" altLang="en-US">
                <a:latin typeface="Arial Rounded MT Bold" panose="020F0704030504030204" pitchFamily="34" charset="0"/>
              </a:rPr>
              <a:t/>
            </a:r>
            <a:br>
              <a:rPr lang="en-GB" altLang="en-US">
                <a:latin typeface="Arial Rounded MT Bold" panose="020F0704030504030204" pitchFamily="34" charset="0"/>
              </a:rPr>
            </a:br>
            <a:endParaRPr lang="en-GB" altLang="en-US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DD250304-7AE1-46D7-8E03-7BA9A2CB01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484313"/>
            <a:ext cx="8497887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defRPr/>
            </a:pPr>
            <a:endParaRPr lang="en-GB" altLang="en-US" dirty="0">
              <a:latin typeface="Arial Rounded MT Bold" panose="020F0704030504030204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latin typeface="+mn-lt"/>
              </a:rPr>
              <a:t>What happens next: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defRPr/>
            </a:pPr>
            <a:endParaRPr lang="en-GB" altLang="en-US" dirty="0">
              <a:latin typeface="+mn-lt"/>
            </a:endParaRPr>
          </a:p>
          <a:p>
            <a:pPr eaLnBrk="1" hangingPunct="1">
              <a:lnSpc>
                <a:spcPct val="80000"/>
              </a:lnSpc>
              <a:spcBef>
                <a:spcPct val="0"/>
              </a:spcBef>
              <a:defRPr/>
            </a:pPr>
            <a:r>
              <a:rPr lang="en-GB" altLang="en-US" dirty="0">
                <a:latin typeface="+mn-lt"/>
              </a:rPr>
              <a:t>Allocation of rooms, </a:t>
            </a:r>
            <a:r>
              <a:rPr lang="en-GB" altLang="en-US" b="1" dirty="0">
                <a:latin typeface="+mn-lt"/>
              </a:rPr>
              <a:t>bed making </a:t>
            </a:r>
            <a:r>
              <a:rPr lang="en-GB" altLang="en-US" dirty="0">
                <a:latin typeface="+mn-lt"/>
              </a:rPr>
              <a:t>and unpacking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defRPr/>
            </a:pPr>
            <a:endParaRPr lang="en-GB" altLang="en-US" dirty="0">
              <a:latin typeface="+mn-lt"/>
            </a:endParaRPr>
          </a:p>
          <a:p>
            <a:pPr eaLnBrk="1" hangingPunct="1">
              <a:lnSpc>
                <a:spcPct val="80000"/>
              </a:lnSpc>
              <a:spcBef>
                <a:spcPct val="0"/>
              </a:spcBef>
              <a:defRPr/>
            </a:pPr>
            <a:r>
              <a:rPr lang="en-GB" altLang="en-US" dirty="0"/>
              <a:t>Fire drill and general safety instructions</a:t>
            </a:r>
            <a:endParaRPr lang="en-GB" altLang="en-US" dirty="0">
              <a:latin typeface="+mn-lt"/>
            </a:endParaRPr>
          </a:p>
          <a:p>
            <a:pPr eaLnBrk="1" hangingPunct="1">
              <a:lnSpc>
                <a:spcPct val="80000"/>
              </a:lnSpc>
              <a:spcBef>
                <a:spcPct val="0"/>
              </a:spcBef>
              <a:defRPr/>
            </a:pPr>
            <a:endParaRPr lang="en-GB" altLang="en-US" dirty="0">
              <a:latin typeface="+mn-lt"/>
            </a:endParaRPr>
          </a:p>
          <a:p>
            <a:pPr eaLnBrk="1" hangingPunct="1">
              <a:lnSpc>
                <a:spcPct val="80000"/>
              </a:lnSpc>
              <a:spcBef>
                <a:spcPct val="0"/>
              </a:spcBef>
              <a:defRPr/>
            </a:pPr>
            <a:r>
              <a:rPr lang="en-GB" altLang="en-US" dirty="0">
                <a:latin typeface="+mn-lt"/>
              </a:rPr>
              <a:t>Lunch on the first day  (provided by Bowles)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en-GB" altLang="en-US" dirty="0">
              <a:latin typeface="+mn-lt"/>
            </a:endParaRPr>
          </a:p>
          <a:p>
            <a:pPr eaLnBrk="1" hangingPunct="1">
              <a:lnSpc>
                <a:spcPct val="80000"/>
              </a:lnSpc>
              <a:spcBef>
                <a:spcPct val="0"/>
              </a:spcBef>
              <a:defRPr/>
            </a:pPr>
            <a:r>
              <a:rPr lang="en-GB" altLang="en-US" dirty="0">
                <a:latin typeface="+mn-lt"/>
              </a:rPr>
              <a:t>Activities start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917088A2-5D35-4401-8A23-6EE31FCC7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555" y="620392"/>
            <a:ext cx="2856201" cy="550468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5200">
                <a:solidFill>
                  <a:schemeClr val="accent5"/>
                </a:solidFill>
                <a:latin typeface="Arial Rounded MT Bold" panose="020F0704030504030204" pitchFamily="34" charset="0"/>
              </a:rPr>
              <a:t>General</a:t>
            </a:r>
            <a:r>
              <a:rPr lang="en-GB" altLang="en-US" sz="5200">
                <a:solidFill>
                  <a:schemeClr val="accent5"/>
                </a:solidFill>
                <a:latin typeface="Arial Black" panose="020B0A04020102020204" pitchFamily="34" charset="0"/>
              </a:rPr>
              <a:t> </a:t>
            </a:r>
          </a:p>
        </p:txBody>
      </p:sp>
      <p:graphicFrame>
        <p:nvGraphicFramePr>
          <p:cNvPr id="27653" name="Content Placeholder 2">
            <a:extLst>
              <a:ext uri="{FF2B5EF4-FFF2-40B4-BE49-F238E27FC236}">
                <a16:creationId xmlns:a16="http://schemas.microsoft.com/office/drawing/2014/main" id="{86780959-A435-4578-AAE6-36BFEBF0B6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7753700"/>
              </p:ext>
            </p:extLst>
          </p:nvPr>
        </p:nvGraphicFramePr>
        <p:xfrm>
          <a:off x="3819906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676" name="Straight Arrow Connector 70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490" y="2316480"/>
            <a:ext cx="3429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4" name="TextBox 1">
            <a:extLst>
              <a:ext uri="{FF2B5EF4-FFF2-40B4-BE49-F238E27FC236}">
                <a16:creationId xmlns:a16="http://schemas.microsoft.com/office/drawing/2014/main" id="{3F1FF38A-0B48-4B4A-B7C2-EABC84A4C5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490" y="2575034"/>
            <a:ext cx="3840085" cy="346222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2000" dirty="0">
                <a:latin typeface="+mn-lt"/>
                <a:cs typeface="+mn-cs"/>
              </a:rPr>
              <a:t>Children have to make their own beds:</a:t>
            </a:r>
            <a:endParaRPr lang="en-US" altLang="en-US" sz="2000" dirty="0">
              <a:latin typeface="+mn-lt"/>
              <a:cs typeface="Calibri"/>
            </a:endParaRPr>
          </a:p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altLang="en-US" sz="2000" dirty="0">
              <a:latin typeface="+mn-lt"/>
              <a:cs typeface="Calibri"/>
            </a:endParaRPr>
          </a:p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2000" dirty="0">
                <a:latin typeface="+mn-lt"/>
                <a:cs typeface="+mn-cs"/>
              </a:rPr>
              <a:t>Put on a fitted sheet</a:t>
            </a:r>
            <a:endParaRPr lang="en-US" altLang="en-US" sz="2000" dirty="0">
              <a:latin typeface="+mn-lt"/>
              <a:cs typeface="Calibri"/>
            </a:endParaRPr>
          </a:p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2000" dirty="0">
                <a:latin typeface="+mn-lt"/>
                <a:cs typeface="+mn-cs"/>
              </a:rPr>
              <a:t>Put a pillow in a pillow case</a:t>
            </a:r>
            <a:endParaRPr lang="en-US" altLang="en-US" sz="2000" dirty="0">
              <a:latin typeface="+mn-lt"/>
              <a:cs typeface="Calibri"/>
            </a:endParaRPr>
          </a:p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2000" dirty="0">
                <a:latin typeface="+mn-lt"/>
                <a:cs typeface="+mn-cs"/>
              </a:rPr>
              <a:t>Put a duvet cover onto a duvet</a:t>
            </a:r>
            <a:endParaRPr lang="en-US" altLang="en-US" sz="2000" dirty="0">
              <a:latin typeface="+mn-lt"/>
              <a:cs typeface="Calibri"/>
            </a:endParaRPr>
          </a:p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altLang="en-US" sz="2000" dirty="0">
              <a:latin typeface="+mn-lt"/>
              <a:cs typeface="Calibri"/>
            </a:endParaRPr>
          </a:p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altLang="en-US" sz="2000" dirty="0">
              <a:latin typeface="+mn-lt"/>
              <a:cs typeface="Calibri"/>
            </a:endParaRPr>
          </a:p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2000" dirty="0">
                <a:latin typeface="+mn-lt"/>
                <a:cs typeface="+mn-cs"/>
              </a:rPr>
              <a:t>Some practice at home would be helpful.</a:t>
            </a:r>
            <a:endParaRPr lang="en-US" altLang="en-US" sz="2000" dirty="0">
              <a:latin typeface="+mn-lt"/>
              <a:cs typeface="Calibri"/>
            </a:endParaRPr>
          </a:p>
        </p:txBody>
      </p:sp>
      <p:pic>
        <p:nvPicPr>
          <p:cNvPr id="3" name="Picture 2" descr="Screen Clipping">
            <a:extLst>
              <a:ext uri="{FF2B5EF4-FFF2-40B4-BE49-F238E27FC236}">
                <a16:creationId xmlns:a16="http://schemas.microsoft.com/office/drawing/2014/main" id="{DF961BA8-05CD-4C5D-8D99-D3DAD9F8A1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1"/>
          <a:stretch/>
        </p:blipFill>
        <p:spPr bwMode="auto">
          <a:xfrm>
            <a:off x="4409136" y="10"/>
            <a:ext cx="4734863" cy="6857987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C61AE731-30D8-478B-88EF-1BCCFF8E9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eaLnBrk="1" hangingPunct="1"/>
            <a:r>
              <a:rPr lang="en-GB" altLang="en-US" sz="3600" b="1"/>
              <a:t>Kit list – sent out again today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12C314-E5D8-4C38-8009-0196988E202B}"/>
              </a:ext>
            </a:extLst>
          </p:cNvPr>
          <p:cNvSpPr txBox="1"/>
          <p:nvPr/>
        </p:nvSpPr>
        <p:spPr>
          <a:xfrm>
            <a:off x="3200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dirty="0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43B37E83-0DFE-413C-8C03-CCB0B192D4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18" t="15949" r="71930" b="39872"/>
          <a:stretch/>
        </p:blipFill>
        <p:spPr>
          <a:xfrm>
            <a:off x="2380891" y="957739"/>
            <a:ext cx="4415289" cy="562181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EC6E858D-22D2-4B21-9AA4-4B376FC2C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1196975"/>
            <a:ext cx="8229600" cy="633413"/>
          </a:xfrm>
        </p:spPr>
        <p:txBody>
          <a:bodyPr/>
          <a:lstStyle/>
          <a:p>
            <a:pPr eaLnBrk="1" hangingPunct="1"/>
            <a:r>
              <a:rPr lang="en-GB" altLang="en-US" sz="3600" b="1"/>
              <a:t>Why you need to name EVERYTHING</a:t>
            </a:r>
          </a:p>
        </p:txBody>
      </p:sp>
      <p:pic>
        <p:nvPicPr>
          <p:cNvPr id="2" name="Picture 1" descr="Screen Clipping">
            <a:extLst>
              <a:ext uri="{FF2B5EF4-FFF2-40B4-BE49-F238E27FC236}">
                <a16:creationId xmlns:a16="http://schemas.microsoft.com/office/drawing/2014/main" id="{F99BED4B-08CA-4384-B78A-985087D2B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481013"/>
            <a:ext cx="7581900" cy="589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6A04EDCC-2EC5-4DBE-A3F2-63F226D5C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555" y="620392"/>
            <a:ext cx="2856201" cy="5504688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5200" b="1" dirty="0">
                <a:solidFill>
                  <a:schemeClr val="accent5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Coming home on Friday </a:t>
            </a:r>
            <a:r>
              <a:rPr lang="en-GB" altLang="en-US" sz="5200" b="1" dirty="0" smtClean="0">
                <a:solidFill>
                  <a:schemeClr val="accent5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23</a:t>
            </a:r>
            <a:r>
              <a:rPr lang="en-GB" altLang="en-US" sz="5200" b="1" baseline="30000" dirty="0" smtClean="0">
                <a:solidFill>
                  <a:schemeClr val="accent5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rd</a:t>
            </a:r>
            <a:r>
              <a:rPr lang="en-GB" altLang="en-US" sz="5200" b="1" dirty="0" smtClean="0">
                <a:solidFill>
                  <a:schemeClr val="accent5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</a:t>
            </a:r>
            <a:r>
              <a:rPr lang="en-GB" altLang="en-US" sz="5200" b="1" dirty="0">
                <a:solidFill>
                  <a:schemeClr val="accent5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Sept </a:t>
            </a:r>
            <a:r>
              <a:rPr lang="en-GB" altLang="en-US" sz="5200" dirty="0">
                <a:solidFill>
                  <a:schemeClr val="accent5"/>
                </a:solidFill>
                <a:latin typeface="Arial Rounded MT Bold" panose="020F070403050403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/>
            </a:r>
            <a:br>
              <a:rPr lang="en-GB" altLang="en-US" sz="5200" dirty="0">
                <a:solidFill>
                  <a:schemeClr val="accent5"/>
                </a:solidFill>
                <a:latin typeface="Arial Rounded MT Bold" panose="020F070403050403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</a:br>
            <a:endParaRPr lang="en-GB" altLang="en-US" sz="5200" dirty="0">
              <a:solidFill>
                <a:schemeClr val="accent5"/>
              </a:solidFill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31749" name="Content Placeholder 2">
            <a:extLst>
              <a:ext uri="{FF2B5EF4-FFF2-40B4-BE49-F238E27FC236}">
                <a16:creationId xmlns:a16="http://schemas.microsoft.com/office/drawing/2014/main" id="{8FAD35BA-6776-442A-992D-258E590AA1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2233620"/>
              </p:ext>
            </p:extLst>
          </p:nvPr>
        </p:nvGraphicFramePr>
        <p:xfrm>
          <a:off x="3819906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201591DD-5DFF-4B2F-942A-63AC9B89D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555" y="620392"/>
            <a:ext cx="2856201" cy="550468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5200" b="1">
                <a:solidFill>
                  <a:schemeClr val="accent5"/>
                </a:solidFill>
              </a:rPr>
              <a:t>Please tell us </a:t>
            </a:r>
          </a:p>
        </p:txBody>
      </p:sp>
      <p:graphicFrame>
        <p:nvGraphicFramePr>
          <p:cNvPr id="32773" name="Content Placeholder 2">
            <a:extLst>
              <a:ext uri="{FF2B5EF4-FFF2-40B4-BE49-F238E27FC236}">
                <a16:creationId xmlns:a16="http://schemas.microsoft.com/office/drawing/2014/main" id="{67915E26-560B-4BBD-A8A9-17CA058606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4654765"/>
              </p:ext>
            </p:extLst>
          </p:nvPr>
        </p:nvGraphicFramePr>
        <p:xfrm>
          <a:off x="3819906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3796" name="Content Placeholder 2">
            <a:extLst>
              <a:ext uri="{FF2B5EF4-FFF2-40B4-BE49-F238E27FC236}">
                <a16:creationId xmlns:a16="http://schemas.microsoft.com/office/drawing/2014/main" id="{05370963-A26A-4150-BBDB-D34C6EB290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4660714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Bottom bar.jpg">
            <a:extLst>
              <a:ext uri="{FF2B5EF4-FFF2-40B4-BE49-F238E27FC236}">
                <a16:creationId xmlns:a16="http://schemas.microsoft.com/office/drawing/2014/main" id="{A02FEF8E-C50E-48A4-8BC3-903ED2D63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0688"/>
            <a:ext cx="9144000" cy="262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itle 1">
            <a:extLst>
              <a:ext uri="{FF2B5EF4-FFF2-40B4-BE49-F238E27FC236}">
                <a16:creationId xmlns:a16="http://schemas.microsoft.com/office/drawing/2014/main" id="{1773CCE7-3781-4EB6-B40C-CFC576F5C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84663" y="714375"/>
            <a:ext cx="4173537" cy="1470025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rgbClr val="660033"/>
                </a:solidFill>
                <a:latin typeface="Optima" pitchFamily="34" charset="0"/>
              </a:rPr>
              <a:t>At Bowles, the children will need a Growth Mindset at times…</a:t>
            </a:r>
            <a:endParaRPr lang="en-GB" altLang="en-US" sz="2400">
              <a:latin typeface="Tahoma" panose="020B0604030504040204" pitchFamily="34" charset="0"/>
            </a:endParaRPr>
          </a:p>
        </p:txBody>
      </p:sp>
      <p:pic>
        <p:nvPicPr>
          <p:cNvPr id="34820" name="Picture 13" descr="A picture containing tree, outdoor, grass, person&#10;&#10;Description automatically generated">
            <a:extLst>
              <a:ext uri="{FF2B5EF4-FFF2-40B4-BE49-F238E27FC236}">
                <a16:creationId xmlns:a16="http://schemas.microsoft.com/office/drawing/2014/main" id="{28B52E28-1995-40F6-9E4B-CC3624F9D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81525" y="2443163"/>
            <a:ext cx="4152900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1" descr="A picture containing grass, outdoor, tree, child&#10;&#10;Description automatically generated">
            <a:extLst>
              <a:ext uri="{FF2B5EF4-FFF2-40B4-BE49-F238E27FC236}">
                <a16:creationId xmlns:a16="http://schemas.microsoft.com/office/drawing/2014/main" id="{6D8E67A6-E315-47DD-B4D3-9864B256E31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8025" y="1073415"/>
            <a:ext cx="3441700" cy="4588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Bottom bar.jpg">
            <a:extLst>
              <a:ext uri="{FF2B5EF4-FFF2-40B4-BE49-F238E27FC236}">
                <a16:creationId xmlns:a16="http://schemas.microsoft.com/office/drawing/2014/main" id="{BDE2DB7C-2CC5-4DA3-B01D-F7C94E418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0688"/>
            <a:ext cx="9144000" cy="262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8" name="Rectangle 6">
            <a:extLst>
              <a:ext uri="{FF2B5EF4-FFF2-40B4-BE49-F238E27FC236}">
                <a16:creationId xmlns:a16="http://schemas.microsoft.com/office/drawing/2014/main" id="{C0B2234C-2B52-47D2-9E61-AA9E68AC4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8" y="4027488"/>
            <a:ext cx="4929187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40000"/>
              </a:spcAft>
              <a:buFontTx/>
              <a:buNone/>
            </a:pPr>
            <a:r>
              <a:rPr lang="en-GB" altLang="en-US" sz="2400" b="1">
                <a:solidFill>
                  <a:srgbClr val="660033"/>
                </a:solidFill>
                <a:latin typeface="Optima" pitchFamily="34" charset="0"/>
              </a:rPr>
              <a:t>and they’ll learn a lot</a:t>
            </a:r>
          </a:p>
          <a:p>
            <a:pPr algn="ctr" eaLnBrk="1" hangingPunct="1">
              <a:spcBef>
                <a:spcPct val="0"/>
              </a:spcBef>
              <a:spcAft>
                <a:spcPct val="40000"/>
              </a:spcAft>
              <a:buFontTx/>
              <a:buNone/>
            </a:pPr>
            <a:r>
              <a:rPr lang="en-GB" altLang="en-US" sz="2400" b="1">
                <a:solidFill>
                  <a:srgbClr val="660033"/>
                </a:solidFill>
                <a:latin typeface="Optima" pitchFamily="34" charset="0"/>
              </a:rPr>
              <a:t>about each other </a:t>
            </a:r>
          </a:p>
          <a:p>
            <a:pPr algn="ctr" eaLnBrk="1" hangingPunct="1">
              <a:spcBef>
                <a:spcPct val="0"/>
              </a:spcBef>
              <a:spcAft>
                <a:spcPct val="40000"/>
              </a:spcAft>
              <a:buFontTx/>
              <a:buNone/>
            </a:pPr>
            <a:r>
              <a:rPr lang="en-GB" altLang="en-US" sz="2400" b="1">
                <a:solidFill>
                  <a:srgbClr val="660033"/>
                </a:solidFill>
                <a:latin typeface="Optima" pitchFamily="34" charset="0"/>
              </a:rPr>
              <a:t>and about themselves </a:t>
            </a:r>
          </a:p>
          <a:p>
            <a:pPr algn="ctr" eaLnBrk="1" hangingPunct="1">
              <a:spcBef>
                <a:spcPct val="0"/>
              </a:spcBef>
              <a:spcAft>
                <a:spcPct val="40000"/>
              </a:spcAft>
              <a:buFontTx/>
              <a:buNone/>
            </a:pPr>
            <a:endParaRPr lang="en-GB" altLang="en-US" sz="2400" b="1">
              <a:solidFill>
                <a:srgbClr val="660033"/>
              </a:solidFill>
              <a:latin typeface="Optima" pitchFamily="34" charset="0"/>
            </a:endParaRPr>
          </a:p>
        </p:txBody>
      </p:sp>
      <p:pic>
        <p:nvPicPr>
          <p:cNvPr id="36868" name="Picture 2" descr="A picture containing person, sky, grass, outdoor&#10;&#10;Description automatically generated">
            <a:extLst>
              <a:ext uri="{FF2B5EF4-FFF2-40B4-BE49-F238E27FC236}">
                <a16:creationId xmlns:a16="http://schemas.microsoft.com/office/drawing/2014/main" id="{6D64104F-DD1F-43A8-B1DC-AACC554CF77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4444" y="1182688"/>
            <a:ext cx="3924300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1">
            <a:extLst>
              <a:ext uri="{FF2B5EF4-FFF2-40B4-BE49-F238E27FC236}">
                <a16:creationId xmlns:a16="http://schemas.microsoft.com/office/drawing/2014/main" id="{5531A69A-9705-4841-AEAA-824F28D0515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6316" y="942975"/>
            <a:ext cx="3977217" cy="298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8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Bottom bar.jpg">
            <a:extLst>
              <a:ext uri="{FF2B5EF4-FFF2-40B4-BE49-F238E27FC236}">
                <a16:creationId xmlns:a16="http://schemas.microsoft.com/office/drawing/2014/main" id="{64F8E02D-AD2D-4B67-86D8-16A6F9351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0688"/>
            <a:ext cx="9144000" cy="262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Rectangle 6">
            <a:extLst>
              <a:ext uri="{FF2B5EF4-FFF2-40B4-BE49-F238E27FC236}">
                <a16:creationId xmlns:a16="http://schemas.microsoft.com/office/drawing/2014/main" id="{89F25F9B-C1AF-40C4-8C41-4C7DB134D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7406" y="4230688"/>
            <a:ext cx="4929187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660033"/>
                </a:solidFill>
                <a:latin typeface="Optima" pitchFamily="34" charset="0"/>
              </a:rPr>
              <a:t>…and they are guaranteed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660033"/>
                </a:solidFill>
                <a:latin typeface="Optima" pitchFamily="34" charset="0"/>
              </a:rPr>
              <a:t>to have fun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135557"/>
            <a:ext cx="3424321" cy="28075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919" y="1708198"/>
            <a:ext cx="4581128" cy="343584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Bottom bar.jpg">
            <a:extLst>
              <a:ext uri="{FF2B5EF4-FFF2-40B4-BE49-F238E27FC236}">
                <a16:creationId xmlns:a16="http://schemas.microsoft.com/office/drawing/2014/main" id="{64F8E02D-AD2D-4B67-86D8-16A6F9351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0688"/>
            <a:ext cx="9144000" cy="262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Please ensure that you take a copy of the letter which contains all the relevant details regarding finance.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Key date: Deposit to be submitted by 31</a:t>
            </a:r>
            <a:r>
              <a:rPr lang="en-GB" baseline="30000" dirty="0" smtClean="0"/>
              <a:t>st</a:t>
            </a:r>
            <a:r>
              <a:rPr lang="en-GB" dirty="0" smtClean="0"/>
              <a:t> January 2022.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49993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Bottom bar.jpg">
            <a:extLst>
              <a:ext uri="{FF2B5EF4-FFF2-40B4-BE49-F238E27FC236}">
                <a16:creationId xmlns:a16="http://schemas.microsoft.com/office/drawing/2014/main" id="{5B25A36A-4AC1-45CF-8369-EEC49B0A7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0688"/>
            <a:ext cx="9144000" cy="262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Rectangle 4">
            <a:extLst>
              <a:ext uri="{FF2B5EF4-FFF2-40B4-BE49-F238E27FC236}">
                <a16:creationId xmlns:a16="http://schemas.microsoft.com/office/drawing/2014/main" id="{C192AC97-C7C3-4B0E-AD96-4312D0F6C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6900" y="928688"/>
            <a:ext cx="22685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34647E"/>
                </a:solidFill>
                <a:latin typeface="Optima" pitchFamily="34" charset="0"/>
              </a:rPr>
              <a:t>Any Questions?</a:t>
            </a:r>
          </a:p>
        </p:txBody>
      </p:sp>
      <p:pic>
        <p:nvPicPr>
          <p:cNvPr id="40964" name="Picture 1" descr="A picture containing text, different, various, same&#10;&#10;Description automatically generated">
            <a:extLst>
              <a:ext uri="{FF2B5EF4-FFF2-40B4-BE49-F238E27FC236}">
                <a16:creationId xmlns:a16="http://schemas.microsoft.com/office/drawing/2014/main" id="{1FD87AC0-F763-4F52-A366-C330D7A9F35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89200" y="1628775"/>
            <a:ext cx="4278313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A4BDD5E79918B4F9ADEFB16741D6054" ma:contentTypeVersion="6" ma:contentTypeDescription="Create a new document." ma:contentTypeScope="" ma:versionID="802d532f99c25166ce5cdc808b1bb493">
  <xsd:schema xmlns:xsd="http://www.w3.org/2001/XMLSchema" xmlns:xs="http://www.w3.org/2001/XMLSchema" xmlns:p="http://schemas.microsoft.com/office/2006/metadata/properties" xmlns:ns2="db468aee-3eae-4784-89c9-91de1c11926a" xmlns:ns3="2e7b9e42-6834-481d-b352-847cba2a81a7" targetNamespace="http://schemas.microsoft.com/office/2006/metadata/properties" ma:root="true" ma:fieldsID="ea122ec4e111a56fd0d1881765556063" ns2:_="" ns3:_="">
    <xsd:import namespace="db468aee-3eae-4784-89c9-91de1c11926a"/>
    <xsd:import namespace="2e7b9e42-6834-481d-b352-847cba2a81a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468aee-3eae-4784-89c9-91de1c11926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7b9e42-6834-481d-b352-847cba2a81a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LongProperties xmlns="http://schemas.microsoft.com/office/2006/metadata/longProperties"/>
</file>

<file path=customXml/itemProps1.xml><?xml version="1.0" encoding="utf-8"?>
<ds:datastoreItem xmlns:ds="http://schemas.openxmlformats.org/officeDocument/2006/customXml" ds:itemID="{3AEF760D-19E3-4D0B-9A7A-BADAD9FCB65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A0EB45D-F19E-463E-95C2-9DE342B1EB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b468aee-3eae-4784-89c9-91de1c11926a"/>
    <ds:schemaRef ds:uri="2e7b9e42-6834-481d-b352-847cba2a81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DEF9A5-46F1-46EF-9A22-ABC44C03DD12}">
  <ds:schemaRefs>
    <ds:schemaRef ds:uri="http://schemas.microsoft.com/office/2006/metadata/long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1003</TotalTime>
  <Words>811</Words>
  <Application>Microsoft Office PowerPoint</Application>
  <PresentationFormat>On-screen Show (4:3)</PresentationFormat>
  <Paragraphs>142</Paragraphs>
  <Slides>25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Arial</vt:lpstr>
      <vt:lpstr>Arial Black</vt:lpstr>
      <vt:lpstr>Arial Rounded MT Bold</vt:lpstr>
      <vt:lpstr>Arial Unicode MS</vt:lpstr>
      <vt:lpstr>Calibri</vt:lpstr>
      <vt:lpstr>Optima</vt:lpstr>
      <vt:lpstr>Symbol</vt:lpstr>
      <vt:lpstr>Tahoma</vt:lpstr>
      <vt:lpstr>Office Theme</vt:lpstr>
      <vt:lpstr>Holbrook Primary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Run through of the day we leave</vt:lpstr>
      <vt:lpstr>Medicines</vt:lpstr>
      <vt:lpstr>Arriving at Bowles (11:00) </vt:lpstr>
      <vt:lpstr>General </vt:lpstr>
      <vt:lpstr>PowerPoint Presentation</vt:lpstr>
      <vt:lpstr>Kit list – sent out again today</vt:lpstr>
      <vt:lpstr>Why you need to name EVERYTHING</vt:lpstr>
      <vt:lpstr>Coming home on Friday 23rd Sept  </vt:lpstr>
      <vt:lpstr>Please tell us </vt:lpstr>
      <vt:lpstr>PowerPoint Presentation</vt:lpstr>
      <vt:lpstr>At Bowles, the children will need a Growth Mindset at times…</vt:lpstr>
      <vt:lpstr>PowerPoint Presentation</vt:lpstr>
      <vt:lpstr>PowerPoint Presentation</vt:lpstr>
      <vt:lpstr>Letter</vt:lpstr>
      <vt:lpstr>PowerPoint Presentation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Insert School Name</dc:title>
  <dc:creator>Sarah</dc:creator>
  <cp:lastModifiedBy>Michael Hudspith</cp:lastModifiedBy>
  <cp:revision>165</cp:revision>
  <cp:lastPrinted>2018-09-11T11:06:57Z</cp:lastPrinted>
  <dcterms:created xsi:type="dcterms:W3CDTF">2010-11-19T14:57:30Z</dcterms:created>
  <dcterms:modified xsi:type="dcterms:W3CDTF">2022-01-13T13:51:10Z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splay_urn:schemas-microsoft-com:office:office#SharedWithUsers">
    <vt:lpwstr>Assistant Head</vt:lpwstr>
  </property>
  <property fmtid="{D5CDD505-2E9C-101B-9397-08002B2CF9AE}" pid="3" name="SharedWithUsers">
    <vt:lpwstr>20;#Assistant Head</vt:lpwstr>
  </property>
</Properties>
</file>